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85" r:id="rId3"/>
    <p:sldMasterId id="2147483695" r:id="rId4"/>
  </p:sldMasterIdLst>
  <p:notesMasterIdLst>
    <p:notesMasterId r:id="rId15"/>
  </p:notesMasterIdLst>
  <p:sldIdLst>
    <p:sldId id="257" r:id="rId5"/>
    <p:sldId id="296" r:id="rId6"/>
    <p:sldId id="298" r:id="rId7"/>
    <p:sldId id="299" r:id="rId8"/>
    <p:sldId id="264" r:id="rId9"/>
    <p:sldId id="300" r:id="rId10"/>
    <p:sldId id="265" r:id="rId11"/>
    <p:sldId id="309" r:id="rId12"/>
    <p:sldId id="272" r:id="rId13"/>
    <p:sldId id="260" r:id="rId14"/>
  </p:sldIdLst>
  <p:sldSz cx="12192000" cy="6858000"/>
  <p:notesSz cx="6797675" cy="992663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A8724DE-E1C7-4360-9AB8-6BFA115A0595}">
          <p14:sldIdLst>
            <p14:sldId id="257"/>
            <p14:sldId id="296"/>
            <p14:sldId id="298"/>
            <p14:sldId id="299"/>
            <p14:sldId id="264"/>
            <p14:sldId id="300"/>
            <p14:sldId id="265"/>
            <p14:sldId id="309"/>
            <p14:sldId id="272"/>
            <p14:sldId id="26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1" autoAdjust="0"/>
    <p:restoredTop sz="76557" autoAdjust="0"/>
  </p:normalViewPr>
  <p:slideViewPr>
    <p:cSldViewPr snapToGrid="0">
      <p:cViewPr varScale="1">
        <p:scale>
          <a:sx n="84" d="100"/>
          <a:sy n="84" d="100"/>
        </p:scale>
        <p:origin x="87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ECF6C51-9A43-4FA9-BC2F-01D00C2F7939}" type="datetimeFigureOut">
              <a:rPr lang="lv-LV" smtClean="0"/>
              <a:t>05.03.2020</a:t>
            </a:fld>
            <a:endParaRPr lang="lv-LV"/>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B73B288-2C69-4EB9-A60B-AAD03E2468EA}" type="slidenum">
              <a:rPr lang="lv-LV" smtClean="0"/>
              <a:t>‹#›</a:t>
            </a:fld>
            <a:endParaRPr lang="lv-LV"/>
          </a:p>
        </p:txBody>
      </p:sp>
    </p:spTree>
    <p:extLst>
      <p:ext uri="{BB962C8B-B14F-4D97-AF65-F5344CB8AC3E}">
        <p14:creationId xmlns:p14="http://schemas.microsoft.com/office/powerpoint/2010/main" val="2007851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370A9D-3FF5-46C5-B285-098F23DD63F8}" type="slidenum">
              <a:rPr kumimoji="0" lang="lv-LV"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lv-LV"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6340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370A9D-3FF5-46C5-B285-098F23DD63F8}" type="slidenum">
              <a:rPr kumimoji="0" lang="lv-LV"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lv-LV"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56660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lv-LV"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370A9D-3FF5-46C5-B285-098F23DD63F8}" type="slidenum">
              <a:rPr kumimoji="0" lang="lv-LV"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lv-LV"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12896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a:buFont typeface="Arial" panose="020B0604020202020204" pitchFamily="34" charset="0"/>
              <a:buNone/>
            </a:pPr>
            <a:endParaRPr lang="lv-LV" dirty="0"/>
          </a:p>
        </p:txBody>
      </p:sp>
      <p:sp>
        <p:nvSpPr>
          <p:cNvPr id="4" name="Slide Number Placeholder 3"/>
          <p:cNvSpPr>
            <a:spLocks noGrp="1"/>
          </p:cNvSpPr>
          <p:nvPr>
            <p:ph type="sldNum" sz="quarter" idx="10"/>
          </p:nvPr>
        </p:nvSpPr>
        <p:spPr/>
        <p:txBody>
          <a:bodyPr/>
          <a:lstStyle/>
          <a:p>
            <a:fld id="{F9370A9D-3FF5-46C5-B285-098F23DD63F8}" type="slidenum">
              <a:rPr lang="lv-LV" smtClean="0"/>
              <a:t>3</a:t>
            </a:fld>
            <a:endParaRPr lang="lv-LV"/>
          </a:p>
        </p:txBody>
      </p:sp>
    </p:spTree>
    <p:extLst>
      <p:ext uri="{BB962C8B-B14F-4D97-AF65-F5344CB8AC3E}">
        <p14:creationId xmlns:p14="http://schemas.microsoft.com/office/powerpoint/2010/main" val="2845161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370A9D-3FF5-46C5-B285-098F23DD63F8}" type="slidenum">
              <a:rPr kumimoji="0" lang="lv-LV"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lv-LV"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78156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370A9D-3FF5-46C5-B285-098F23DD63F8}" type="slidenum">
              <a:rPr kumimoji="0" lang="lv-LV"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lv-LV"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53936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370A9D-3FF5-46C5-B285-098F23DD63F8}" type="slidenum">
              <a:rPr kumimoji="0" lang="lv-LV"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lv-LV"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4562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370A9D-3FF5-46C5-B285-098F23DD63F8}" type="slidenum">
              <a:rPr kumimoji="0" lang="lv-LV"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lv-LV"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3133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0B73B288-2C69-4EB9-A60B-AAD03E2468EA}" type="slidenum">
              <a:rPr lang="lv-LV" smtClean="0"/>
              <a:t>8</a:t>
            </a:fld>
            <a:endParaRPr lang="lv-LV"/>
          </a:p>
        </p:txBody>
      </p:sp>
    </p:spTree>
    <p:extLst>
      <p:ext uri="{BB962C8B-B14F-4D97-AF65-F5344CB8AC3E}">
        <p14:creationId xmlns:p14="http://schemas.microsoft.com/office/powerpoint/2010/main" val="2570275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8EA8E052-A6E5-461D-BED0-92D2E84DA82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ADC53150-8BCB-47A9-AD71-D10BF0B4CD4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Tx/>
              <a:buNone/>
            </a:pPr>
            <a:endParaRPr lang="lv-LV" sz="1200" kern="1200" dirty="0">
              <a:solidFill>
                <a:schemeClr val="tx1"/>
              </a:solidFill>
              <a:effectLst/>
              <a:latin typeface="+mn-lt"/>
              <a:ea typeface="+mn-ea"/>
              <a:cs typeface="+mn-cs"/>
            </a:endParaRPr>
          </a:p>
          <a:p>
            <a:pPr marL="231775" indent="-231775">
              <a:buFontTx/>
              <a:buAutoNum type="arabicPeriod"/>
            </a:pPr>
            <a:endParaRPr lang="lv-LV" altLang="lv-LV" dirty="0"/>
          </a:p>
        </p:txBody>
      </p:sp>
      <p:sp>
        <p:nvSpPr>
          <p:cNvPr id="31748" name="Slide Number Placeholder 3">
            <a:extLst>
              <a:ext uri="{FF2B5EF4-FFF2-40B4-BE49-F238E27FC236}">
                <a16:creationId xmlns:a16="http://schemas.microsoft.com/office/drawing/2014/main" id="{30EECBA4-6949-467C-97AC-F6F690D734B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938213" rtl="0" eaLnBrk="1" fontAlgn="base" latinLnBrk="0" hangingPunct="1">
              <a:lnSpc>
                <a:spcPct val="100000"/>
              </a:lnSpc>
              <a:spcBef>
                <a:spcPct val="0"/>
              </a:spcBef>
              <a:spcAft>
                <a:spcPct val="0"/>
              </a:spcAft>
              <a:buClrTx/>
              <a:buSzTx/>
              <a:buFontTx/>
              <a:buNone/>
              <a:tabLst/>
              <a:defRPr/>
            </a:pPr>
            <a:fld id="{A412BD45-579E-4FDB-BF72-060B9685DDA5}" type="slidenum">
              <a:rPr kumimoji="0" lang="lv-LV" altLang="lv-LV" sz="1200" b="0" i="0" u="none" strike="noStrike" kern="1200" cap="none" spc="0" normalizeH="0" baseline="0" noProof="0" smtClean="0">
                <a:ln>
                  <a:noFill/>
                </a:ln>
                <a:solidFill>
                  <a:prstClr val="black"/>
                </a:solidFill>
                <a:effectLst/>
                <a:uLnTx/>
                <a:uFillTx/>
                <a:latin typeface="Calibri" panose="020F0502020204030204" pitchFamily="34" charset="0"/>
                <a:ea typeface="MS PGothic" panose="020B0600070205080204" pitchFamily="34" charset="-128"/>
                <a:cs typeface="Arial" panose="020B0604020202020204" pitchFamily="34" charset="0"/>
              </a:rPr>
              <a:pPr marL="0" marR="0" lvl="0" indent="0" algn="r" defTabSz="938213" rtl="0" eaLnBrk="1" fontAlgn="base" latinLnBrk="0" hangingPunct="1">
                <a:lnSpc>
                  <a:spcPct val="100000"/>
                </a:lnSpc>
                <a:spcBef>
                  <a:spcPct val="0"/>
                </a:spcBef>
                <a:spcAft>
                  <a:spcPct val="0"/>
                </a:spcAft>
                <a:buClrTx/>
                <a:buSzTx/>
                <a:buFontTx/>
                <a:buNone/>
                <a:tabLst/>
                <a:defRPr/>
              </a:pPr>
              <a:t>9</a:t>
            </a:fld>
            <a:endParaRPr kumimoji="0" lang="lv-LV" altLang="lv-LV" sz="12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8D09-97F2-4A0E-9C87-4AC62BB28E2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AE6CA18D-7182-4DAE-A44E-182C0BB1B1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0025FADF-EE6A-4C39-8475-C38260A8D398}"/>
              </a:ext>
            </a:extLst>
          </p:cNvPr>
          <p:cNvSpPr>
            <a:spLocks noGrp="1"/>
          </p:cNvSpPr>
          <p:nvPr>
            <p:ph type="dt" sz="half" idx="10"/>
          </p:nvPr>
        </p:nvSpPr>
        <p:spPr/>
        <p:txBody>
          <a:bodyPr/>
          <a:lstStyle/>
          <a:p>
            <a:fld id="{367A7F25-6884-4622-B26B-6025FA6909ED}" type="datetimeFigureOut">
              <a:rPr lang="lv-LV" smtClean="0"/>
              <a:t>05.03.2020</a:t>
            </a:fld>
            <a:endParaRPr lang="lv-LV"/>
          </a:p>
        </p:txBody>
      </p:sp>
      <p:sp>
        <p:nvSpPr>
          <p:cNvPr id="5" name="Footer Placeholder 4">
            <a:extLst>
              <a:ext uri="{FF2B5EF4-FFF2-40B4-BE49-F238E27FC236}">
                <a16:creationId xmlns:a16="http://schemas.microsoft.com/office/drawing/2014/main" id="{EAA4F6DE-F626-4973-9540-1364857C36B4}"/>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51518C0B-798D-44F8-BC55-262CAAA06B29}"/>
              </a:ext>
            </a:extLst>
          </p:cNvPr>
          <p:cNvSpPr>
            <a:spLocks noGrp="1"/>
          </p:cNvSpPr>
          <p:nvPr>
            <p:ph type="sldNum" sz="quarter" idx="12"/>
          </p:nvPr>
        </p:nvSpPr>
        <p:spPr/>
        <p:txBody>
          <a:bodyPr/>
          <a:lstStyle/>
          <a:p>
            <a:fld id="{CF7E03E4-4758-4057-B5AD-985303CBF826}" type="slidenum">
              <a:rPr lang="lv-LV" smtClean="0"/>
              <a:t>‹#›</a:t>
            </a:fld>
            <a:endParaRPr lang="lv-LV"/>
          </a:p>
        </p:txBody>
      </p:sp>
    </p:spTree>
    <p:extLst>
      <p:ext uri="{BB962C8B-B14F-4D97-AF65-F5344CB8AC3E}">
        <p14:creationId xmlns:p14="http://schemas.microsoft.com/office/powerpoint/2010/main" val="3028310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AA52A-8D29-49F2-8693-DA308F8EBE47}"/>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DA543EEE-8A6E-4885-967B-157DE5E303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3179032B-8CF4-47F7-946E-3A7F43B63A8B}"/>
              </a:ext>
            </a:extLst>
          </p:cNvPr>
          <p:cNvSpPr>
            <a:spLocks noGrp="1"/>
          </p:cNvSpPr>
          <p:nvPr>
            <p:ph type="dt" sz="half" idx="10"/>
          </p:nvPr>
        </p:nvSpPr>
        <p:spPr/>
        <p:txBody>
          <a:bodyPr/>
          <a:lstStyle/>
          <a:p>
            <a:fld id="{367A7F25-6884-4622-B26B-6025FA6909ED}" type="datetimeFigureOut">
              <a:rPr lang="lv-LV" smtClean="0"/>
              <a:t>05.03.2020</a:t>
            </a:fld>
            <a:endParaRPr lang="lv-LV"/>
          </a:p>
        </p:txBody>
      </p:sp>
      <p:sp>
        <p:nvSpPr>
          <p:cNvPr id="5" name="Footer Placeholder 4">
            <a:extLst>
              <a:ext uri="{FF2B5EF4-FFF2-40B4-BE49-F238E27FC236}">
                <a16:creationId xmlns:a16="http://schemas.microsoft.com/office/drawing/2014/main" id="{095C47E9-50D9-40C0-B98B-18576C18356A}"/>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D1265DC2-78E5-4B94-A32F-63FB8E1952A6}"/>
              </a:ext>
            </a:extLst>
          </p:cNvPr>
          <p:cNvSpPr>
            <a:spLocks noGrp="1"/>
          </p:cNvSpPr>
          <p:nvPr>
            <p:ph type="sldNum" sz="quarter" idx="12"/>
          </p:nvPr>
        </p:nvSpPr>
        <p:spPr/>
        <p:txBody>
          <a:bodyPr/>
          <a:lstStyle/>
          <a:p>
            <a:fld id="{CF7E03E4-4758-4057-B5AD-985303CBF826}" type="slidenum">
              <a:rPr lang="lv-LV" smtClean="0"/>
              <a:t>‹#›</a:t>
            </a:fld>
            <a:endParaRPr lang="lv-LV"/>
          </a:p>
        </p:txBody>
      </p:sp>
    </p:spTree>
    <p:extLst>
      <p:ext uri="{BB962C8B-B14F-4D97-AF65-F5344CB8AC3E}">
        <p14:creationId xmlns:p14="http://schemas.microsoft.com/office/powerpoint/2010/main" val="1670711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4E4076-68E9-48B5-B8EF-A0A71759024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DF32AC2B-67AF-484F-AAB6-8D9BA0A94E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537D3B14-2BE6-48C8-A091-F713742993EC}"/>
              </a:ext>
            </a:extLst>
          </p:cNvPr>
          <p:cNvSpPr>
            <a:spLocks noGrp="1"/>
          </p:cNvSpPr>
          <p:nvPr>
            <p:ph type="dt" sz="half" idx="10"/>
          </p:nvPr>
        </p:nvSpPr>
        <p:spPr/>
        <p:txBody>
          <a:bodyPr/>
          <a:lstStyle/>
          <a:p>
            <a:fld id="{367A7F25-6884-4622-B26B-6025FA6909ED}" type="datetimeFigureOut">
              <a:rPr lang="lv-LV" smtClean="0"/>
              <a:t>05.03.2020</a:t>
            </a:fld>
            <a:endParaRPr lang="lv-LV"/>
          </a:p>
        </p:txBody>
      </p:sp>
      <p:sp>
        <p:nvSpPr>
          <p:cNvPr id="5" name="Footer Placeholder 4">
            <a:extLst>
              <a:ext uri="{FF2B5EF4-FFF2-40B4-BE49-F238E27FC236}">
                <a16:creationId xmlns:a16="http://schemas.microsoft.com/office/drawing/2014/main" id="{0FF7D8E3-5A96-4C46-ABE7-85CDB4FEF2F9}"/>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B21F9CFB-AB74-430E-B8B1-4688355F32A9}"/>
              </a:ext>
            </a:extLst>
          </p:cNvPr>
          <p:cNvSpPr>
            <a:spLocks noGrp="1"/>
          </p:cNvSpPr>
          <p:nvPr>
            <p:ph type="sldNum" sz="quarter" idx="12"/>
          </p:nvPr>
        </p:nvSpPr>
        <p:spPr/>
        <p:txBody>
          <a:bodyPr/>
          <a:lstStyle/>
          <a:p>
            <a:fld id="{CF7E03E4-4758-4057-B5AD-985303CBF826}" type="slidenum">
              <a:rPr lang="lv-LV" smtClean="0"/>
              <a:t>‹#›</a:t>
            </a:fld>
            <a:endParaRPr lang="lv-LV"/>
          </a:p>
        </p:txBody>
      </p:sp>
    </p:spTree>
    <p:extLst>
      <p:ext uri="{BB962C8B-B14F-4D97-AF65-F5344CB8AC3E}">
        <p14:creationId xmlns:p14="http://schemas.microsoft.com/office/powerpoint/2010/main" val="17361764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58B1CA17-2490-47B2-A8EC-4CEB3BC800A8}" type="slidenum">
              <a:rPr lang="en-US" altLang="lv-LV"/>
              <a:pPr>
                <a:defRPr/>
              </a:pPr>
              <a:t>‹#›</a:t>
            </a:fld>
            <a:endParaRPr lang="en-US" altLang="lv-LV"/>
          </a:p>
        </p:txBody>
      </p:sp>
    </p:spTree>
    <p:extLst>
      <p:ext uri="{BB962C8B-B14F-4D97-AF65-F5344CB8AC3E}">
        <p14:creationId xmlns:p14="http://schemas.microsoft.com/office/powerpoint/2010/main" val="2324506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lv-LV"/>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lv-LV"/>
          </a:p>
        </p:txBody>
      </p:sp>
      <p:sp>
        <p:nvSpPr>
          <p:cNvPr id="4" name="Date Placeholder 3"/>
          <p:cNvSpPr>
            <a:spLocks noGrp="1"/>
          </p:cNvSpPr>
          <p:nvPr>
            <p:ph type="dt" sz="half" idx="10"/>
          </p:nvPr>
        </p:nvSpPr>
        <p:spPr/>
        <p:txBody>
          <a:bodyPr/>
          <a:lstStyle/>
          <a:p>
            <a:fld id="{FB5F5A34-9EBF-4F0A-88D2-BC24745C65E8}" type="datetimeFigureOut">
              <a:rPr lang="lv-LV" smtClean="0"/>
              <a:t>05.03.2020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6944109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FB5F5A34-9EBF-4F0A-88D2-BC24745C65E8}" type="datetimeFigureOut">
              <a:rPr lang="lv-LV" smtClean="0"/>
              <a:t>05.03.2020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5176733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lv-LV"/>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5F5A34-9EBF-4F0A-88D2-BC24745C65E8}" type="datetimeFigureOut">
              <a:rPr lang="lv-LV" smtClean="0"/>
              <a:t>05.03.2020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29115522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p:txBody>
          <a:bodyPr/>
          <a:lstStyle/>
          <a:p>
            <a:fld id="{FB5F5A34-9EBF-4F0A-88D2-BC24745C65E8}" type="datetimeFigureOut">
              <a:rPr lang="lv-LV" smtClean="0"/>
              <a:t>05.03.2020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40357313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lv-LV"/>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p:txBody>
          <a:bodyPr/>
          <a:lstStyle/>
          <a:p>
            <a:fld id="{FB5F5A34-9EBF-4F0A-88D2-BC24745C65E8}" type="datetimeFigureOut">
              <a:rPr lang="lv-LV" smtClean="0"/>
              <a:t>05.03.2020</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20152886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p:txBody>
          <a:bodyPr/>
          <a:lstStyle/>
          <a:p>
            <a:fld id="{FB5F5A34-9EBF-4F0A-88D2-BC24745C65E8}" type="datetimeFigureOut">
              <a:rPr lang="lv-LV" smtClean="0"/>
              <a:t>05.03.2020</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11782604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5F5A34-9EBF-4F0A-88D2-BC24745C65E8}" type="datetimeFigureOut">
              <a:rPr lang="lv-LV" smtClean="0"/>
              <a:t>05.03.2020</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1452654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AE672-009D-45D6-BA01-5F1408C6201A}"/>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DD042C5A-AE62-4345-BF04-1D3C387E008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47691432-1E6C-4F26-9659-009B019A031E}"/>
              </a:ext>
            </a:extLst>
          </p:cNvPr>
          <p:cNvSpPr>
            <a:spLocks noGrp="1"/>
          </p:cNvSpPr>
          <p:nvPr>
            <p:ph type="dt" sz="half" idx="10"/>
          </p:nvPr>
        </p:nvSpPr>
        <p:spPr/>
        <p:txBody>
          <a:bodyPr/>
          <a:lstStyle/>
          <a:p>
            <a:fld id="{367A7F25-6884-4622-B26B-6025FA6909ED}" type="datetimeFigureOut">
              <a:rPr lang="lv-LV" smtClean="0"/>
              <a:t>05.03.2020</a:t>
            </a:fld>
            <a:endParaRPr lang="lv-LV"/>
          </a:p>
        </p:txBody>
      </p:sp>
      <p:sp>
        <p:nvSpPr>
          <p:cNvPr id="5" name="Footer Placeholder 4">
            <a:extLst>
              <a:ext uri="{FF2B5EF4-FFF2-40B4-BE49-F238E27FC236}">
                <a16:creationId xmlns:a16="http://schemas.microsoft.com/office/drawing/2014/main" id="{67F5CA69-6E42-4793-AB29-C067B5E452E8}"/>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DAFC71AA-8AA3-4375-953F-89C129000EBB}"/>
              </a:ext>
            </a:extLst>
          </p:cNvPr>
          <p:cNvSpPr>
            <a:spLocks noGrp="1"/>
          </p:cNvSpPr>
          <p:nvPr>
            <p:ph type="sldNum" sz="quarter" idx="12"/>
          </p:nvPr>
        </p:nvSpPr>
        <p:spPr/>
        <p:txBody>
          <a:bodyPr/>
          <a:lstStyle/>
          <a:p>
            <a:fld id="{CF7E03E4-4758-4057-B5AD-985303CBF826}" type="slidenum">
              <a:rPr lang="lv-LV" smtClean="0"/>
              <a:t>‹#›</a:t>
            </a:fld>
            <a:endParaRPr lang="lv-LV"/>
          </a:p>
        </p:txBody>
      </p:sp>
    </p:spTree>
    <p:extLst>
      <p:ext uri="{BB962C8B-B14F-4D97-AF65-F5344CB8AC3E}">
        <p14:creationId xmlns:p14="http://schemas.microsoft.com/office/powerpoint/2010/main" val="15656456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lv-LV"/>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5F5A34-9EBF-4F0A-88D2-BC24745C65E8}" type="datetimeFigureOut">
              <a:rPr lang="lv-LV" smtClean="0"/>
              <a:t>05.03.2020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35683315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lv-LV"/>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5F5A34-9EBF-4F0A-88D2-BC24745C65E8}" type="datetimeFigureOut">
              <a:rPr lang="lv-LV" smtClean="0"/>
              <a:t>05.03.2020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5812856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FB5F5A34-9EBF-4F0A-88D2-BC24745C65E8}" type="datetimeFigureOut">
              <a:rPr lang="lv-LV" smtClean="0"/>
              <a:t>05.03.2020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6916007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FB5F5A34-9EBF-4F0A-88D2-BC24745C65E8}" type="datetimeFigureOut">
              <a:rPr lang="lv-LV" smtClean="0"/>
              <a:t>05.03.2020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25217699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42433045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58B1CA17-2490-47B2-A8EC-4CEB3BC800A8}" type="slidenum">
              <a:rPr lang="en-US" altLang="lv-LV"/>
              <a:pPr>
                <a:defRPr/>
              </a:pPr>
              <a:t>‹#›</a:t>
            </a:fld>
            <a:endParaRPr lang="en-US" altLang="lv-LV"/>
          </a:p>
        </p:txBody>
      </p:sp>
    </p:spTree>
    <p:extLst>
      <p:ext uri="{BB962C8B-B14F-4D97-AF65-F5344CB8AC3E}">
        <p14:creationId xmlns:p14="http://schemas.microsoft.com/office/powerpoint/2010/main" val="26682003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a:defRPr/>
            </a:pPr>
            <a:endParaRPr lang="lv-LV" sz="14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7528579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F1D07F4C-0F32-4D99-A077-F74DCEF62270}" type="slidenum">
              <a:rPr lang="en-US" altLang="lv-LV"/>
              <a:pPr>
                <a:defRPr/>
              </a:pPr>
              <a:t>‹#›</a:t>
            </a:fld>
            <a:endParaRPr lang="en-US" altLang="lv-LV"/>
          </a:p>
        </p:txBody>
      </p:sp>
    </p:spTree>
    <p:extLst>
      <p:ext uri="{BB962C8B-B14F-4D97-AF65-F5344CB8AC3E}">
        <p14:creationId xmlns:p14="http://schemas.microsoft.com/office/powerpoint/2010/main" val="7461646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657601"/>
            <a:ext cx="8128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3454400" y="381000"/>
            <a:ext cx="8128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7B7040B5-34EE-41FD-B59C-6BCF5ACFABF4}" type="slidenum">
              <a:rPr lang="en-US" altLang="lv-LV"/>
              <a:pPr>
                <a:defRPr/>
              </a:pPr>
              <a:t>‹#›</a:t>
            </a:fld>
            <a:endParaRPr lang="en-US" altLang="lv-LV"/>
          </a:p>
        </p:txBody>
      </p:sp>
    </p:spTree>
    <p:extLst>
      <p:ext uri="{BB962C8B-B14F-4D97-AF65-F5344CB8AC3E}">
        <p14:creationId xmlns:p14="http://schemas.microsoft.com/office/powerpoint/2010/main" val="24154128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3454400" y="1752601"/>
            <a:ext cx="38608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20000" y="1752601"/>
            <a:ext cx="39624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B5A85674-E04A-4A2E-AD55-FA8FA5CB699D}" type="slidenum">
              <a:rPr lang="en-US" altLang="lv-LV"/>
              <a:pPr>
                <a:defRPr/>
              </a:pPr>
              <a:t>‹#›</a:t>
            </a:fld>
            <a:endParaRPr lang="en-US" altLang="lv-LV"/>
          </a:p>
        </p:txBody>
      </p:sp>
    </p:spTree>
    <p:extLst>
      <p:ext uri="{BB962C8B-B14F-4D97-AF65-F5344CB8AC3E}">
        <p14:creationId xmlns:p14="http://schemas.microsoft.com/office/powerpoint/2010/main" val="3968351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CDA40-A5F0-4FFA-B02D-B9D3D08C26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235ABDAA-79E0-4053-8C2C-ADD84C4DDF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2E6140-4E34-4F92-95FA-E79BC4B67A97}"/>
              </a:ext>
            </a:extLst>
          </p:cNvPr>
          <p:cNvSpPr>
            <a:spLocks noGrp="1"/>
          </p:cNvSpPr>
          <p:nvPr>
            <p:ph type="dt" sz="half" idx="10"/>
          </p:nvPr>
        </p:nvSpPr>
        <p:spPr/>
        <p:txBody>
          <a:bodyPr/>
          <a:lstStyle/>
          <a:p>
            <a:fld id="{367A7F25-6884-4622-B26B-6025FA6909ED}" type="datetimeFigureOut">
              <a:rPr lang="lv-LV" smtClean="0"/>
              <a:t>05.03.2020</a:t>
            </a:fld>
            <a:endParaRPr lang="lv-LV"/>
          </a:p>
        </p:txBody>
      </p:sp>
      <p:sp>
        <p:nvSpPr>
          <p:cNvPr id="5" name="Footer Placeholder 4">
            <a:extLst>
              <a:ext uri="{FF2B5EF4-FFF2-40B4-BE49-F238E27FC236}">
                <a16:creationId xmlns:a16="http://schemas.microsoft.com/office/drawing/2014/main" id="{FFB25C31-CE3C-48A4-92B2-B6D4A0E4E3BF}"/>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4B2CAED8-3A65-4E9B-A9C7-F05CD74FD52B}"/>
              </a:ext>
            </a:extLst>
          </p:cNvPr>
          <p:cNvSpPr>
            <a:spLocks noGrp="1"/>
          </p:cNvSpPr>
          <p:nvPr>
            <p:ph type="sldNum" sz="quarter" idx="12"/>
          </p:nvPr>
        </p:nvSpPr>
        <p:spPr/>
        <p:txBody>
          <a:bodyPr/>
          <a:lstStyle/>
          <a:p>
            <a:fld id="{CF7E03E4-4758-4057-B5AD-985303CBF826}" type="slidenum">
              <a:rPr lang="lv-LV" smtClean="0"/>
              <a:t>‹#›</a:t>
            </a:fld>
            <a:endParaRPr lang="lv-LV"/>
          </a:p>
        </p:txBody>
      </p:sp>
    </p:spTree>
    <p:extLst>
      <p:ext uri="{BB962C8B-B14F-4D97-AF65-F5344CB8AC3E}">
        <p14:creationId xmlns:p14="http://schemas.microsoft.com/office/powerpoint/2010/main" val="48153108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3454400" y="2386941"/>
            <a:ext cx="38608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7620000" y="2386941"/>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3454400" y="1852614"/>
            <a:ext cx="3860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7620000" y="1851954"/>
            <a:ext cx="39624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11379200" y="6324600"/>
            <a:ext cx="406400" cy="304800"/>
          </a:xfrm>
        </p:spPr>
        <p:txBody>
          <a:bodyPr/>
          <a:lstStyle>
            <a:lvl1pPr>
              <a:defRPr sz="1000">
                <a:latin typeface="Verdana" pitchFamily="34" charset="0"/>
              </a:defRPr>
            </a:lvl1pPr>
          </a:lstStyle>
          <a:p>
            <a:pPr>
              <a:defRPr/>
            </a:pPr>
            <a:fld id="{A5512F98-9E12-475F-9C77-E072F433A19D}" type="slidenum">
              <a:rPr lang="en-US" altLang="lv-LV"/>
              <a:pPr>
                <a:defRPr/>
              </a:pPr>
              <a:t>‹#›</a:t>
            </a:fld>
            <a:endParaRPr lang="en-US" altLang="lv-LV"/>
          </a:p>
        </p:txBody>
      </p:sp>
    </p:spTree>
    <p:extLst>
      <p:ext uri="{BB962C8B-B14F-4D97-AF65-F5344CB8AC3E}">
        <p14:creationId xmlns:p14="http://schemas.microsoft.com/office/powerpoint/2010/main" val="7600425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42F02E19-91E8-461E-B793-9C0DDCEA72E0}" type="slidenum">
              <a:rPr lang="en-US" altLang="lv-LV"/>
              <a:pPr>
                <a:defRPr/>
              </a:pPr>
              <a:t>‹#›</a:t>
            </a:fld>
            <a:endParaRPr lang="en-US" altLang="lv-LV"/>
          </a:p>
        </p:txBody>
      </p:sp>
    </p:spTree>
    <p:extLst>
      <p:ext uri="{BB962C8B-B14F-4D97-AF65-F5344CB8AC3E}">
        <p14:creationId xmlns:p14="http://schemas.microsoft.com/office/powerpoint/2010/main" val="1220651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AADB26E2-E9AE-4358-9CEC-506FA238CEAB}" type="slidenum">
              <a:rPr lang="en-US" altLang="lv-LV"/>
              <a:pPr>
                <a:defRPr/>
              </a:pPr>
              <a:t>‹#›</a:t>
            </a:fld>
            <a:endParaRPr lang="en-US" altLang="lv-LV"/>
          </a:p>
        </p:txBody>
      </p:sp>
    </p:spTree>
    <p:extLst>
      <p:ext uri="{BB962C8B-B14F-4D97-AF65-F5344CB8AC3E}">
        <p14:creationId xmlns:p14="http://schemas.microsoft.com/office/powerpoint/2010/main" val="315200057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272976"/>
            <a:ext cx="3668035"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54400" y="1435120"/>
            <a:ext cx="3668035"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7B62B935-2F3E-402C-B25D-CFB258A8FCF9}" type="slidenum">
              <a:rPr lang="en-US" altLang="lv-LV"/>
              <a:pPr>
                <a:defRPr/>
              </a:pPr>
              <a:t>‹#›</a:t>
            </a:fld>
            <a:endParaRPr lang="en-US" altLang="lv-LV"/>
          </a:p>
        </p:txBody>
      </p:sp>
    </p:spTree>
    <p:extLst>
      <p:ext uri="{BB962C8B-B14F-4D97-AF65-F5344CB8AC3E}">
        <p14:creationId xmlns:p14="http://schemas.microsoft.com/office/powerpoint/2010/main" val="370739111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6142925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E4A4B5D2-3FC4-4D37-806F-4EE8C87846D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D8D69F9E-2986-427F-953A-E1A4F9FFB0E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77B4B486-806C-48AD-926B-7A0B6DA728C1}"/>
              </a:ext>
            </a:extLst>
          </p:cNvPr>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0014200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F6AC46E3-9923-4D00-9043-30641E66437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9D7EC6C6-E21E-4142-95D3-26873A49AC81}"/>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fld id="{FDA660EB-C0FC-4D46-9FD9-7880FDCE85EB}" type="slidenum">
              <a:rPr lang="en-US" altLang="lv-LV"/>
              <a:pPr/>
              <a:t>‹#›</a:t>
            </a:fld>
            <a:endParaRPr lang="en-US" altLang="lv-LV"/>
          </a:p>
        </p:txBody>
      </p:sp>
    </p:spTree>
    <p:extLst>
      <p:ext uri="{BB962C8B-B14F-4D97-AF65-F5344CB8AC3E}">
        <p14:creationId xmlns:p14="http://schemas.microsoft.com/office/powerpoint/2010/main" val="112353973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77BB3E24-B71F-4978-A68A-28C3A7F1F10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657601"/>
            <a:ext cx="8128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lv-LV"/>
              <a:t>Click to edit Master title style</a:t>
            </a:r>
            <a:endParaRPr lang="en-US" dirty="0"/>
          </a:p>
        </p:txBody>
      </p:sp>
      <p:sp>
        <p:nvSpPr>
          <p:cNvPr id="3" name="Text Placeholder 2"/>
          <p:cNvSpPr>
            <a:spLocks noGrp="1"/>
          </p:cNvSpPr>
          <p:nvPr>
            <p:ph type="body" idx="1"/>
          </p:nvPr>
        </p:nvSpPr>
        <p:spPr>
          <a:xfrm>
            <a:off x="3454400" y="381000"/>
            <a:ext cx="8128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11"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8694B28D-836E-4AC7-9FCA-A9365AE02E1B}"/>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fld id="{2B5D9DF5-66DC-48B9-8B2D-18013ECD8377}" type="slidenum">
              <a:rPr lang="en-US" altLang="lv-LV"/>
              <a:pPr/>
              <a:t>‹#›</a:t>
            </a:fld>
            <a:endParaRPr lang="en-US" altLang="lv-LV"/>
          </a:p>
        </p:txBody>
      </p:sp>
    </p:spTree>
    <p:extLst>
      <p:ext uri="{BB962C8B-B14F-4D97-AF65-F5344CB8AC3E}">
        <p14:creationId xmlns:p14="http://schemas.microsoft.com/office/powerpoint/2010/main" val="20024400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DE745DC-357B-4D48-A294-1488DF86A0A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3454400" y="1752601"/>
            <a:ext cx="38608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20000" y="1752601"/>
            <a:ext cx="39624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C3DD38F2-CF41-4288-A7D1-8F4990DDAA3C}"/>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fld id="{AAFB396E-E20C-496C-AE05-A603F3F4745F}" type="slidenum">
              <a:rPr lang="en-US" altLang="lv-LV"/>
              <a:pPr/>
              <a:t>‹#›</a:t>
            </a:fld>
            <a:endParaRPr lang="en-US" altLang="lv-LV"/>
          </a:p>
        </p:txBody>
      </p:sp>
    </p:spTree>
    <p:extLst>
      <p:ext uri="{BB962C8B-B14F-4D97-AF65-F5344CB8AC3E}">
        <p14:creationId xmlns:p14="http://schemas.microsoft.com/office/powerpoint/2010/main" val="106040236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a:extLst>
              <a:ext uri="{FF2B5EF4-FFF2-40B4-BE49-F238E27FC236}">
                <a16:creationId xmlns:a16="http://schemas.microsoft.com/office/drawing/2014/main" id="{32D8C810-BE97-4E41-B859-9F46F760FC2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3454400" y="2386941"/>
            <a:ext cx="38608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7620000" y="2386941"/>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3454400" y="1852614"/>
            <a:ext cx="3860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7620000" y="1851954"/>
            <a:ext cx="39624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a:extLst>
              <a:ext uri="{FF2B5EF4-FFF2-40B4-BE49-F238E27FC236}">
                <a16:creationId xmlns:a16="http://schemas.microsoft.com/office/drawing/2014/main" id="{37BF1856-BAA0-4241-8F66-A50676160086}"/>
              </a:ext>
            </a:extLst>
          </p:cNvPr>
          <p:cNvSpPr>
            <a:spLocks noGrp="1"/>
          </p:cNvSpPr>
          <p:nvPr>
            <p:ph type="sldNum" sz="quarter" idx="18"/>
          </p:nvPr>
        </p:nvSpPr>
        <p:spPr>
          <a:xfrm>
            <a:off x="11379200" y="6324600"/>
            <a:ext cx="406400" cy="304800"/>
          </a:xfrm>
        </p:spPr>
        <p:txBody>
          <a:bodyPr/>
          <a:lstStyle>
            <a:lvl1pPr>
              <a:defRPr sz="1000">
                <a:latin typeface="Verdana" panose="020B0604030504040204" pitchFamily="34" charset="0"/>
              </a:defRPr>
            </a:lvl1pPr>
          </a:lstStyle>
          <a:p>
            <a:fld id="{87AED1BA-5CBC-4E2F-8CF4-B7442F3E47E1}" type="slidenum">
              <a:rPr lang="en-US" altLang="lv-LV"/>
              <a:pPr/>
              <a:t>‹#›</a:t>
            </a:fld>
            <a:endParaRPr lang="en-US" altLang="lv-LV"/>
          </a:p>
        </p:txBody>
      </p:sp>
    </p:spTree>
    <p:extLst>
      <p:ext uri="{BB962C8B-B14F-4D97-AF65-F5344CB8AC3E}">
        <p14:creationId xmlns:p14="http://schemas.microsoft.com/office/powerpoint/2010/main" val="1883079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D6BA7-AC92-4569-959B-AFE7E2F14134}"/>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B89ED75D-0CE6-473A-85E1-602CE635D69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600E080B-09A6-4F91-BE54-3A9BE6759B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8B1583B5-6213-4D03-844B-1C9FFD73F9E8}"/>
              </a:ext>
            </a:extLst>
          </p:cNvPr>
          <p:cNvSpPr>
            <a:spLocks noGrp="1"/>
          </p:cNvSpPr>
          <p:nvPr>
            <p:ph type="dt" sz="half" idx="10"/>
          </p:nvPr>
        </p:nvSpPr>
        <p:spPr/>
        <p:txBody>
          <a:bodyPr/>
          <a:lstStyle/>
          <a:p>
            <a:fld id="{367A7F25-6884-4622-B26B-6025FA6909ED}" type="datetimeFigureOut">
              <a:rPr lang="lv-LV" smtClean="0"/>
              <a:t>05.03.2020</a:t>
            </a:fld>
            <a:endParaRPr lang="lv-LV"/>
          </a:p>
        </p:txBody>
      </p:sp>
      <p:sp>
        <p:nvSpPr>
          <p:cNvPr id="6" name="Footer Placeholder 5">
            <a:extLst>
              <a:ext uri="{FF2B5EF4-FFF2-40B4-BE49-F238E27FC236}">
                <a16:creationId xmlns:a16="http://schemas.microsoft.com/office/drawing/2014/main" id="{DA247584-DECB-4248-81A0-B492829B9319}"/>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66E8C9BC-97DF-4C57-9AD7-D24898D0A89A}"/>
              </a:ext>
            </a:extLst>
          </p:cNvPr>
          <p:cNvSpPr>
            <a:spLocks noGrp="1"/>
          </p:cNvSpPr>
          <p:nvPr>
            <p:ph type="sldNum" sz="quarter" idx="12"/>
          </p:nvPr>
        </p:nvSpPr>
        <p:spPr/>
        <p:txBody>
          <a:bodyPr/>
          <a:lstStyle/>
          <a:p>
            <a:fld id="{CF7E03E4-4758-4057-B5AD-985303CBF826}" type="slidenum">
              <a:rPr lang="lv-LV" smtClean="0"/>
              <a:t>‹#›</a:t>
            </a:fld>
            <a:endParaRPr lang="lv-LV"/>
          </a:p>
        </p:txBody>
      </p:sp>
    </p:spTree>
    <p:extLst>
      <p:ext uri="{BB962C8B-B14F-4D97-AF65-F5344CB8AC3E}">
        <p14:creationId xmlns:p14="http://schemas.microsoft.com/office/powerpoint/2010/main" val="174624665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C597263D-588A-4F09-B70D-08DD2A4CB74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2B3D324D-0225-4CD0-9C22-ED4920D96DD8}"/>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fld id="{F09DA740-8D79-4CA4-84D1-ADE760920175}" type="slidenum">
              <a:rPr lang="en-US" altLang="lv-LV"/>
              <a:pPr/>
              <a:t>‹#›</a:t>
            </a:fld>
            <a:endParaRPr lang="en-US" altLang="lv-LV"/>
          </a:p>
        </p:txBody>
      </p:sp>
    </p:spTree>
    <p:extLst>
      <p:ext uri="{BB962C8B-B14F-4D97-AF65-F5344CB8AC3E}">
        <p14:creationId xmlns:p14="http://schemas.microsoft.com/office/powerpoint/2010/main" val="324953163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2CD7619C-1713-4422-92C0-D47B983D2FD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1765B962-5347-4812-AFE9-AC584724177B}"/>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fld id="{5822855A-0E38-4EE4-8BC2-C01C403DB5E5}" type="slidenum">
              <a:rPr lang="en-US" altLang="lv-LV"/>
              <a:pPr/>
              <a:t>‹#›</a:t>
            </a:fld>
            <a:endParaRPr lang="en-US" altLang="lv-LV"/>
          </a:p>
        </p:txBody>
      </p:sp>
    </p:spTree>
    <p:extLst>
      <p:ext uri="{BB962C8B-B14F-4D97-AF65-F5344CB8AC3E}">
        <p14:creationId xmlns:p14="http://schemas.microsoft.com/office/powerpoint/2010/main" val="47022509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F0FED68-A654-464B-B6D5-447CC84B5CA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272976"/>
            <a:ext cx="3668035"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54400" y="1435120"/>
            <a:ext cx="3668035"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0877BA47-0CE9-427A-9663-5B8CF49EA550}"/>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fld id="{2D2DFD5F-0C51-434F-AAB7-55CF668D7EC5}" type="slidenum">
              <a:rPr lang="en-US" altLang="lv-LV"/>
              <a:pPr/>
              <a:t>‹#›</a:t>
            </a:fld>
            <a:endParaRPr lang="en-US" altLang="lv-LV"/>
          </a:p>
        </p:txBody>
      </p:sp>
    </p:spTree>
    <p:extLst>
      <p:ext uri="{BB962C8B-B14F-4D97-AF65-F5344CB8AC3E}">
        <p14:creationId xmlns:p14="http://schemas.microsoft.com/office/powerpoint/2010/main" val="3782173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988C01AE-FB7C-4ADA-B5CA-13103BFD703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a:extLst>
              <a:ext uri="{FF2B5EF4-FFF2-40B4-BE49-F238E27FC236}">
                <a16:creationId xmlns:a16="http://schemas.microsoft.com/office/drawing/2014/main" id="{062ED222-DF73-4A20-8BA2-66FB20091C1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249568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6448C-26BB-4070-ACDA-68F45B004E57}"/>
              </a:ext>
            </a:extLst>
          </p:cNvPr>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53C8521A-78B2-4F87-AA08-9CB3B2C12E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DE63D7-0CE6-46C1-A13F-0ABC57A033E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3826D281-B00D-42DF-8B98-BE186D7F2A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72FCFB-7A27-4D0E-96D5-0653FC4CF4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A3E0A11A-0EEC-474E-806A-A26A276CD02E}"/>
              </a:ext>
            </a:extLst>
          </p:cNvPr>
          <p:cNvSpPr>
            <a:spLocks noGrp="1"/>
          </p:cNvSpPr>
          <p:nvPr>
            <p:ph type="dt" sz="half" idx="10"/>
          </p:nvPr>
        </p:nvSpPr>
        <p:spPr/>
        <p:txBody>
          <a:bodyPr/>
          <a:lstStyle/>
          <a:p>
            <a:fld id="{367A7F25-6884-4622-B26B-6025FA6909ED}" type="datetimeFigureOut">
              <a:rPr lang="lv-LV" smtClean="0"/>
              <a:t>05.03.2020</a:t>
            </a:fld>
            <a:endParaRPr lang="lv-LV"/>
          </a:p>
        </p:txBody>
      </p:sp>
      <p:sp>
        <p:nvSpPr>
          <p:cNvPr id="8" name="Footer Placeholder 7">
            <a:extLst>
              <a:ext uri="{FF2B5EF4-FFF2-40B4-BE49-F238E27FC236}">
                <a16:creationId xmlns:a16="http://schemas.microsoft.com/office/drawing/2014/main" id="{CE12C0C7-1844-47A5-B718-D82CB7533812}"/>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26D4921E-2ADC-4078-B613-464E9AA82DDC}"/>
              </a:ext>
            </a:extLst>
          </p:cNvPr>
          <p:cNvSpPr>
            <a:spLocks noGrp="1"/>
          </p:cNvSpPr>
          <p:nvPr>
            <p:ph type="sldNum" sz="quarter" idx="12"/>
          </p:nvPr>
        </p:nvSpPr>
        <p:spPr/>
        <p:txBody>
          <a:bodyPr/>
          <a:lstStyle/>
          <a:p>
            <a:fld id="{CF7E03E4-4758-4057-B5AD-985303CBF826}" type="slidenum">
              <a:rPr lang="lv-LV" smtClean="0"/>
              <a:t>‹#›</a:t>
            </a:fld>
            <a:endParaRPr lang="lv-LV"/>
          </a:p>
        </p:txBody>
      </p:sp>
    </p:spTree>
    <p:extLst>
      <p:ext uri="{BB962C8B-B14F-4D97-AF65-F5344CB8AC3E}">
        <p14:creationId xmlns:p14="http://schemas.microsoft.com/office/powerpoint/2010/main" val="1756866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23000-5F47-4D31-9DFF-F395A00FD96F}"/>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DCF71D53-B9E4-4474-81AF-1B6DF95BF0D4}"/>
              </a:ext>
            </a:extLst>
          </p:cNvPr>
          <p:cNvSpPr>
            <a:spLocks noGrp="1"/>
          </p:cNvSpPr>
          <p:nvPr>
            <p:ph type="dt" sz="half" idx="10"/>
          </p:nvPr>
        </p:nvSpPr>
        <p:spPr/>
        <p:txBody>
          <a:bodyPr/>
          <a:lstStyle/>
          <a:p>
            <a:fld id="{367A7F25-6884-4622-B26B-6025FA6909ED}" type="datetimeFigureOut">
              <a:rPr lang="lv-LV" smtClean="0"/>
              <a:t>05.03.2020</a:t>
            </a:fld>
            <a:endParaRPr lang="lv-LV"/>
          </a:p>
        </p:txBody>
      </p:sp>
      <p:sp>
        <p:nvSpPr>
          <p:cNvPr id="4" name="Footer Placeholder 3">
            <a:extLst>
              <a:ext uri="{FF2B5EF4-FFF2-40B4-BE49-F238E27FC236}">
                <a16:creationId xmlns:a16="http://schemas.microsoft.com/office/drawing/2014/main" id="{87944409-87E8-4B78-B938-D3733ABDB4B8}"/>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893F7794-7814-487F-BE9E-94493E624356}"/>
              </a:ext>
            </a:extLst>
          </p:cNvPr>
          <p:cNvSpPr>
            <a:spLocks noGrp="1"/>
          </p:cNvSpPr>
          <p:nvPr>
            <p:ph type="sldNum" sz="quarter" idx="12"/>
          </p:nvPr>
        </p:nvSpPr>
        <p:spPr/>
        <p:txBody>
          <a:bodyPr/>
          <a:lstStyle/>
          <a:p>
            <a:fld id="{CF7E03E4-4758-4057-B5AD-985303CBF826}" type="slidenum">
              <a:rPr lang="lv-LV" smtClean="0"/>
              <a:t>‹#›</a:t>
            </a:fld>
            <a:endParaRPr lang="lv-LV"/>
          </a:p>
        </p:txBody>
      </p:sp>
    </p:spTree>
    <p:extLst>
      <p:ext uri="{BB962C8B-B14F-4D97-AF65-F5344CB8AC3E}">
        <p14:creationId xmlns:p14="http://schemas.microsoft.com/office/powerpoint/2010/main" val="1741515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AF513F-6389-4A67-9644-3A4B1208639F}"/>
              </a:ext>
            </a:extLst>
          </p:cNvPr>
          <p:cNvSpPr>
            <a:spLocks noGrp="1"/>
          </p:cNvSpPr>
          <p:nvPr>
            <p:ph type="dt" sz="half" idx="10"/>
          </p:nvPr>
        </p:nvSpPr>
        <p:spPr/>
        <p:txBody>
          <a:bodyPr/>
          <a:lstStyle/>
          <a:p>
            <a:fld id="{367A7F25-6884-4622-B26B-6025FA6909ED}" type="datetimeFigureOut">
              <a:rPr lang="lv-LV" smtClean="0"/>
              <a:t>05.03.2020</a:t>
            </a:fld>
            <a:endParaRPr lang="lv-LV"/>
          </a:p>
        </p:txBody>
      </p:sp>
      <p:sp>
        <p:nvSpPr>
          <p:cNvPr id="3" name="Footer Placeholder 2">
            <a:extLst>
              <a:ext uri="{FF2B5EF4-FFF2-40B4-BE49-F238E27FC236}">
                <a16:creationId xmlns:a16="http://schemas.microsoft.com/office/drawing/2014/main" id="{5306786F-D937-4E4B-825E-A98652A51D7B}"/>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876D847A-BFD4-4E4F-926D-1149FB282467}"/>
              </a:ext>
            </a:extLst>
          </p:cNvPr>
          <p:cNvSpPr>
            <a:spLocks noGrp="1"/>
          </p:cNvSpPr>
          <p:nvPr>
            <p:ph type="sldNum" sz="quarter" idx="12"/>
          </p:nvPr>
        </p:nvSpPr>
        <p:spPr/>
        <p:txBody>
          <a:bodyPr/>
          <a:lstStyle/>
          <a:p>
            <a:fld id="{CF7E03E4-4758-4057-B5AD-985303CBF826}" type="slidenum">
              <a:rPr lang="lv-LV" smtClean="0"/>
              <a:t>‹#›</a:t>
            </a:fld>
            <a:endParaRPr lang="lv-LV"/>
          </a:p>
        </p:txBody>
      </p:sp>
    </p:spTree>
    <p:extLst>
      <p:ext uri="{BB962C8B-B14F-4D97-AF65-F5344CB8AC3E}">
        <p14:creationId xmlns:p14="http://schemas.microsoft.com/office/powerpoint/2010/main" val="2515302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789EF-7ADA-4E4D-9E04-CC345503B2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F1CA9C75-BECF-4B1B-8D6C-907BC06130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45937949-F272-4445-99DF-B8B5BF9C6C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9EB0D8-F80A-42A0-B16D-19B4DDFB96B0}"/>
              </a:ext>
            </a:extLst>
          </p:cNvPr>
          <p:cNvSpPr>
            <a:spLocks noGrp="1"/>
          </p:cNvSpPr>
          <p:nvPr>
            <p:ph type="dt" sz="half" idx="10"/>
          </p:nvPr>
        </p:nvSpPr>
        <p:spPr/>
        <p:txBody>
          <a:bodyPr/>
          <a:lstStyle/>
          <a:p>
            <a:fld id="{367A7F25-6884-4622-B26B-6025FA6909ED}" type="datetimeFigureOut">
              <a:rPr lang="lv-LV" smtClean="0"/>
              <a:t>05.03.2020</a:t>
            </a:fld>
            <a:endParaRPr lang="lv-LV"/>
          </a:p>
        </p:txBody>
      </p:sp>
      <p:sp>
        <p:nvSpPr>
          <p:cNvPr id="6" name="Footer Placeholder 5">
            <a:extLst>
              <a:ext uri="{FF2B5EF4-FFF2-40B4-BE49-F238E27FC236}">
                <a16:creationId xmlns:a16="http://schemas.microsoft.com/office/drawing/2014/main" id="{4A254AB1-EE8B-45C1-AD28-D10BC0221034}"/>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3808BE56-F34D-4A50-8E56-1E08DFFB3701}"/>
              </a:ext>
            </a:extLst>
          </p:cNvPr>
          <p:cNvSpPr>
            <a:spLocks noGrp="1"/>
          </p:cNvSpPr>
          <p:nvPr>
            <p:ph type="sldNum" sz="quarter" idx="12"/>
          </p:nvPr>
        </p:nvSpPr>
        <p:spPr/>
        <p:txBody>
          <a:bodyPr/>
          <a:lstStyle/>
          <a:p>
            <a:fld id="{CF7E03E4-4758-4057-B5AD-985303CBF826}" type="slidenum">
              <a:rPr lang="lv-LV" smtClean="0"/>
              <a:t>‹#›</a:t>
            </a:fld>
            <a:endParaRPr lang="lv-LV"/>
          </a:p>
        </p:txBody>
      </p:sp>
    </p:spTree>
    <p:extLst>
      <p:ext uri="{BB962C8B-B14F-4D97-AF65-F5344CB8AC3E}">
        <p14:creationId xmlns:p14="http://schemas.microsoft.com/office/powerpoint/2010/main" val="3594734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9863D-FB48-43CD-9A43-C6EC3A9E76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87D84C56-934D-4664-87BC-A4A01E313F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a:extLst>
              <a:ext uri="{FF2B5EF4-FFF2-40B4-BE49-F238E27FC236}">
                <a16:creationId xmlns:a16="http://schemas.microsoft.com/office/drawing/2014/main" id="{744BA0D7-A34E-4102-BE20-42536E676D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C5F765-EAC8-44A9-8179-CCD2D8BE9F03}"/>
              </a:ext>
            </a:extLst>
          </p:cNvPr>
          <p:cNvSpPr>
            <a:spLocks noGrp="1"/>
          </p:cNvSpPr>
          <p:nvPr>
            <p:ph type="dt" sz="half" idx="10"/>
          </p:nvPr>
        </p:nvSpPr>
        <p:spPr/>
        <p:txBody>
          <a:bodyPr/>
          <a:lstStyle/>
          <a:p>
            <a:fld id="{367A7F25-6884-4622-B26B-6025FA6909ED}" type="datetimeFigureOut">
              <a:rPr lang="lv-LV" smtClean="0"/>
              <a:t>05.03.2020</a:t>
            </a:fld>
            <a:endParaRPr lang="lv-LV"/>
          </a:p>
        </p:txBody>
      </p:sp>
      <p:sp>
        <p:nvSpPr>
          <p:cNvPr id="6" name="Footer Placeholder 5">
            <a:extLst>
              <a:ext uri="{FF2B5EF4-FFF2-40B4-BE49-F238E27FC236}">
                <a16:creationId xmlns:a16="http://schemas.microsoft.com/office/drawing/2014/main" id="{571C3495-93CF-459B-8BD2-BA689146F597}"/>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CABC0D54-87DF-4503-AB17-7C230864A174}"/>
              </a:ext>
            </a:extLst>
          </p:cNvPr>
          <p:cNvSpPr>
            <a:spLocks noGrp="1"/>
          </p:cNvSpPr>
          <p:nvPr>
            <p:ph type="sldNum" sz="quarter" idx="12"/>
          </p:nvPr>
        </p:nvSpPr>
        <p:spPr/>
        <p:txBody>
          <a:bodyPr/>
          <a:lstStyle/>
          <a:p>
            <a:fld id="{CF7E03E4-4758-4057-B5AD-985303CBF826}" type="slidenum">
              <a:rPr lang="lv-LV" smtClean="0"/>
              <a:t>‹#›</a:t>
            </a:fld>
            <a:endParaRPr lang="lv-LV"/>
          </a:p>
        </p:txBody>
      </p:sp>
    </p:spTree>
    <p:extLst>
      <p:ext uri="{BB962C8B-B14F-4D97-AF65-F5344CB8AC3E}">
        <p14:creationId xmlns:p14="http://schemas.microsoft.com/office/powerpoint/2010/main" val="171940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5" Type="http://schemas.openxmlformats.org/officeDocument/2006/relationships/slideLayout" Target="../slideLayouts/slideLayout30.xml"/><Relationship Id="rId10" Type="http://schemas.openxmlformats.org/officeDocument/2006/relationships/theme" Target="../theme/theme3.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5" Type="http://schemas.openxmlformats.org/officeDocument/2006/relationships/slideLayout" Target="../slideLayouts/slideLayout39.xml"/><Relationship Id="rId10" Type="http://schemas.openxmlformats.org/officeDocument/2006/relationships/theme" Target="../theme/theme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B7FB41-1F9A-454C-A243-BEDEE579D7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3368EE90-B992-46D3-9458-B9F40AD7AB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CB45FF68-675A-4EF9-BE23-9518451209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7A7F25-6884-4622-B26B-6025FA6909ED}" type="datetimeFigureOut">
              <a:rPr lang="lv-LV" smtClean="0"/>
              <a:t>05.03.2020</a:t>
            </a:fld>
            <a:endParaRPr lang="lv-LV"/>
          </a:p>
        </p:txBody>
      </p:sp>
      <p:sp>
        <p:nvSpPr>
          <p:cNvPr id="5" name="Footer Placeholder 4">
            <a:extLst>
              <a:ext uri="{FF2B5EF4-FFF2-40B4-BE49-F238E27FC236}">
                <a16:creationId xmlns:a16="http://schemas.microsoft.com/office/drawing/2014/main" id="{5A7883C0-5290-4DD4-903F-D1524AB26C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ACD3A0FD-89C3-4F28-85E3-BB0C382E1B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7E03E4-4758-4057-B5AD-985303CBF826}" type="slidenum">
              <a:rPr lang="lv-LV" smtClean="0"/>
              <a:t>‹#›</a:t>
            </a:fld>
            <a:endParaRPr lang="lv-LV"/>
          </a:p>
        </p:txBody>
      </p:sp>
    </p:spTree>
    <p:extLst>
      <p:ext uri="{BB962C8B-B14F-4D97-AF65-F5344CB8AC3E}">
        <p14:creationId xmlns:p14="http://schemas.microsoft.com/office/powerpoint/2010/main" val="569624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5F5A34-9EBF-4F0A-88D2-BC24745C65E8}" type="datetimeFigureOut">
              <a:rPr lang="lv-LV" smtClean="0"/>
              <a:t>05.03.2020</a:t>
            </a:fld>
            <a:endParaRPr lang="lv-LV"/>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D5FA42-DE36-4D94-9A7F-A6901430AF99}" type="slidenum">
              <a:rPr lang="lv-LV" smtClean="0"/>
              <a:t>‹#›</a:t>
            </a:fld>
            <a:endParaRPr lang="lv-LV"/>
          </a:p>
        </p:txBody>
      </p:sp>
    </p:spTree>
    <p:extLst>
      <p:ext uri="{BB962C8B-B14F-4D97-AF65-F5344CB8AC3E}">
        <p14:creationId xmlns:p14="http://schemas.microsoft.com/office/powerpoint/2010/main" val="24999763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3957" tIns="46979" rIns="93957" bIns="46979" numCol="1" anchor="ctr" anchorCtr="0" compatLnSpc="1">
            <a:prstTxWarp prst="textNoShape">
              <a:avLst/>
            </a:prstTxWarp>
          </a:bodyPr>
          <a:lstStyle>
            <a:lvl1pPr eaLnBrk="1" hangingPunct="1">
              <a:defRPr sz="1200">
                <a:solidFill>
                  <a:srgbClr val="898989"/>
                </a:solidFill>
                <a:cs typeface="Arial" pitchFamily="34" charset="0"/>
              </a:defRPr>
            </a:lvl1pPr>
          </a:lstStyle>
          <a:p>
            <a:pPr defTabSz="938213" fontAlgn="base">
              <a:spcBef>
                <a:spcPct val="0"/>
              </a:spcBef>
              <a:spcAft>
                <a:spcPct val="0"/>
              </a:spcAft>
              <a:defRPr/>
            </a:pPr>
            <a:fld id="{E018A22F-2450-4045-B192-CF5472D7F8CD}" type="datetime1">
              <a:rPr lang="en-US" altLang="lv-LV" smtClean="0">
                <a:ea typeface="MS PGothic" pitchFamily="34" charset="-128"/>
              </a:rPr>
              <a:pPr defTabSz="938213" fontAlgn="base">
                <a:spcBef>
                  <a:spcPct val="0"/>
                </a:spcBef>
                <a:spcAft>
                  <a:spcPct val="0"/>
                </a:spcAft>
                <a:defRPr/>
              </a:pPr>
              <a:t>3/5/2020</a:t>
            </a:fld>
            <a:endParaRPr lang="en-US" altLang="lv-LV">
              <a:ea typeface="MS PGothic" pitchFamily="34" charset="-128"/>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cs typeface="Arial" charset="0"/>
              </a:defRPr>
            </a:lvl1pPr>
          </a:lstStyle>
          <a:p>
            <a:pPr defTabSz="938213" fontAlgn="base">
              <a:spcBef>
                <a:spcPct val="0"/>
              </a:spcBef>
              <a:spcAft>
                <a:spcPct val="0"/>
              </a:spcAft>
              <a:defRPr/>
            </a:pPr>
            <a:fld id="{6F210689-BC75-4AF2-836E-75B997C10589}" type="slidenum">
              <a:rPr lang="en-US" altLang="lv-LV" smtClean="0">
                <a:ea typeface="MS PGothic" pitchFamily="34" charset="-128"/>
              </a:rPr>
              <a:pPr defTabSz="938213" fontAlgn="base">
                <a:spcBef>
                  <a:spcPct val="0"/>
                </a:spcBef>
                <a:spcAft>
                  <a:spcPct val="0"/>
                </a:spcAft>
                <a:defRPr/>
              </a:pPr>
              <a:t>‹#›</a:t>
            </a:fld>
            <a:endParaRPr lang="en-US" altLang="lv-LV">
              <a:ea typeface="MS PGothic" pitchFamily="34" charset="-128"/>
            </a:endParaRPr>
          </a:p>
        </p:txBody>
      </p:sp>
    </p:spTree>
    <p:extLst>
      <p:ext uri="{BB962C8B-B14F-4D97-AF65-F5344CB8AC3E}">
        <p14:creationId xmlns:p14="http://schemas.microsoft.com/office/powerpoint/2010/main" val="392346150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Lst>
  <p:hf hdr="0" ftr="0" dt="0"/>
  <p:txStyles>
    <p:titleStyle>
      <a:lvl1pPr algn="ctr" defTabSz="938213" rtl="0" eaLnBrk="1" fontAlgn="base" hangingPunct="1">
        <a:spcBef>
          <a:spcPct val="0"/>
        </a:spcBef>
        <a:spcAft>
          <a:spcPct val="0"/>
        </a:spcAft>
        <a:defRPr sz="4500" kern="1200">
          <a:solidFill>
            <a:schemeClr val="tx1"/>
          </a:solidFill>
          <a:latin typeface="+mj-lt"/>
          <a:ea typeface="MS PGothic" pitchFamily="34" charset="-128"/>
          <a:cs typeface="ＭＳ Ｐゴシック" charset="0"/>
        </a:defRPr>
      </a:lvl1pPr>
      <a:lvl2pPr algn="ctr" defTabSz="938213" rtl="0" eaLnBrk="1" fontAlgn="base" hangingPunct="1">
        <a:spcBef>
          <a:spcPct val="0"/>
        </a:spcBef>
        <a:spcAft>
          <a:spcPct val="0"/>
        </a:spcAft>
        <a:defRPr sz="4500">
          <a:solidFill>
            <a:schemeClr val="tx1"/>
          </a:solidFill>
          <a:latin typeface="Times New Roman" pitchFamily="18" charset="0"/>
          <a:ea typeface="MS PGothic" pitchFamily="34" charset="-128"/>
          <a:cs typeface="ＭＳ Ｐゴシック" charset="0"/>
        </a:defRPr>
      </a:lvl2pPr>
      <a:lvl3pPr algn="ctr" defTabSz="938213" rtl="0" eaLnBrk="1" fontAlgn="base" hangingPunct="1">
        <a:spcBef>
          <a:spcPct val="0"/>
        </a:spcBef>
        <a:spcAft>
          <a:spcPct val="0"/>
        </a:spcAft>
        <a:defRPr sz="4500">
          <a:solidFill>
            <a:schemeClr val="tx1"/>
          </a:solidFill>
          <a:latin typeface="Times New Roman" pitchFamily="18" charset="0"/>
          <a:ea typeface="MS PGothic" pitchFamily="34" charset="-128"/>
          <a:cs typeface="ＭＳ Ｐゴシック" charset="0"/>
        </a:defRPr>
      </a:lvl3pPr>
      <a:lvl4pPr algn="ctr" defTabSz="938213" rtl="0" eaLnBrk="1" fontAlgn="base" hangingPunct="1">
        <a:spcBef>
          <a:spcPct val="0"/>
        </a:spcBef>
        <a:spcAft>
          <a:spcPct val="0"/>
        </a:spcAft>
        <a:defRPr sz="4500">
          <a:solidFill>
            <a:schemeClr val="tx1"/>
          </a:solidFill>
          <a:latin typeface="Times New Roman" pitchFamily="18" charset="0"/>
          <a:ea typeface="MS PGothic" pitchFamily="34" charset="-128"/>
          <a:cs typeface="ＭＳ Ｐゴシック" charset="0"/>
        </a:defRPr>
      </a:lvl4pPr>
      <a:lvl5pPr algn="ctr" defTabSz="938213" rtl="0" eaLnBrk="1" fontAlgn="base" hangingPunct="1">
        <a:spcBef>
          <a:spcPct val="0"/>
        </a:spcBef>
        <a:spcAft>
          <a:spcPct val="0"/>
        </a:spcAft>
        <a:defRPr sz="4500">
          <a:solidFill>
            <a:schemeClr val="tx1"/>
          </a:solidFill>
          <a:latin typeface="Times New Roman" pitchFamily="18" charset="0"/>
          <a:ea typeface="MS PGothic" pitchFamily="34" charset="-128"/>
          <a:cs typeface="ＭＳ Ｐゴシック"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1" fontAlgn="base" hangingPunct="1">
        <a:spcBef>
          <a:spcPct val="20000"/>
        </a:spcBef>
        <a:spcAft>
          <a:spcPct val="0"/>
        </a:spcAft>
        <a:buFont typeface="Arial" charset="0"/>
        <a:buChar char="•"/>
        <a:defRPr sz="3300" kern="1200">
          <a:solidFill>
            <a:schemeClr val="tx1"/>
          </a:solidFill>
          <a:latin typeface="+mn-lt"/>
          <a:ea typeface="MS PGothic" pitchFamily="34" charset="-128"/>
          <a:cs typeface="ＭＳ Ｐゴシック" charset="0"/>
        </a:defRPr>
      </a:lvl1pPr>
      <a:lvl2pPr marL="762000" indent="-292100" algn="l" defTabSz="938213" rtl="0" eaLnBrk="1" fontAlgn="base" hangingPunct="1">
        <a:spcBef>
          <a:spcPct val="20000"/>
        </a:spcBef>
        <a:spcAft>
          <a:spcPct val="0"/>
        </a:spcAft>
        <a:buFont typeface="Arial" charset="0"/>
        <a:buChar char="–"/>
        <a:defRPr sz="2900" kern="1200">
          <a:solidFill>
            <a:schemeClr val="tx1"/>
          </a:solidFill>
          <a:latin typeface="+mn-lt"/>
          <a:ea typeface="MS PGothic" pitchFamily="34" charset="-128"/>
          <a:cs typeface="+mn-cs"/>
        </a:defRPr>
      </a:lvl2pPr>
      <a:lvl3pPr marL="1173163" indent="-233363" algn="l" defTabSz="938213" rtl="0" eaLnBrk="1" fontAlgn="base" hangingPunct="1">
        <a:spcBef>
          <a:spcPct val="20000"/>
        </a:spcBef>
        <a:spcAft>
          <a:spcPct val="0"/>
        </a:spcAft>
        <a:buFont typeface="Arial" charset="0"/>
        <a:buChar char="•"/>
        <a:defRPr sz="2500" kern="1200">
          <a:solidFill>
            <a:schemeClr val="tx1"/>
          </a:solidFill>
          <a:latin typeface="+mn-lt"/>
          <a:ea typeface="MS PGothic" pitchFamily="34" charset="-128"/>
          <a:cs typeface="+mn-cs"/>
        </a:defRPr>
      </a:lvl3pPr>
      <a:lvl4pPr marL="1643063" indent="-233363" algn="l" defTabSz="938213" rtl="0" eaLnBrk="1" fontAlgn="base" hangingPunct="1">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2112963" indent="-233363" algn="l" defTabSz="938213" rtl="0" eaLnBrk="1" fontAlgn="base" hangingPunct="1">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D6BCB68-EF45-4AA7-83A4-A242C55CE4CD}"/>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a:extLst>
              <a:ext uri="{FF2B5EF4-FFF2-40B4-BE49-F238E27FC236}">
                <a16:creationId xmlns:a16="http://schemas.microsoft.com/office/drawing/2014/main" id="{3783A6B0-B224-44B4-9D5D-E8D0C1323A0B}"/>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a:extLst>
              <a:ext uri="{FF2B5EF4-FFF2-40B4-BE49-F238E27FC236}">
                <a16:creationId xmlns:a16="http://schemas.microsoft.com/office/drawing/2014/main" id="{FB576B5D-3FEC-47C3-B139-78C98C1529C9}"/>
              </a:ext>
            </a:extLst>
          </p:cNvPr>
          <p:cNvSpPr>
            <a:spLocks noGrp="1"/>
          </p:cNvSpPr>
          <p:nvPr>
            <p:ph type="dt" sz="half" idx="2"/>
          </p:nvPr>
        </p:nvSpPr>
        <p:spPr>
          <a:xfrm>
            <a:off x="609600" y="6356351"/>
            <a:ext cx="2844800" cy="365125"/>
          </a:xfrm>
          <a:prstGeom prst="rect">
            <a:avLst/>
          </a:prstGeom>
        </p:spPr>
        <p:txBody>
          <a:bodyPr vert="horz" wrap="square" lIns="93957" tIns="46979" rIns="93957" bIns="46979" numCol="1" anchor="ctr" anchorCtr="0" compatLnSpc="1">
            <a:prstTxWarp prst="textNoShape">
              <a:avLst/>
            </a:prstTxWarp>
          </a:bodyPr>
          <a:lstStyle>
            <a:lvl1pPr eaLnBrk="1" hangingPunct="1">
              <a:defRPr sz="1200">
                <a:solidFill>
                  <a:srgbClr val="898989"/>
                </a:solidFill>
                <a:cs typeface="Arial" panose="020B0604020202020204" pitchFamily="34" charset="0"/>
              </a:defRPr>
            </a:lvl1pPr>
          </a:lstStyle>
          <a:p>
            <a:pPr>
              <a:defRPr/>
            </a:pPr>
            <a:fld id="{BE5BCBFC-3760-45D0-B191-BC2CACF3219D}" type="datetime1">
              <a:rPr lang="en-US" altLang="lv-LV"/>
              <a:pPr>
                <a:defRPr/>
              </a:pPr>
              <a:t>3/5/2020</a:t>
            </a:fld>
            <a:endParaRPr lang="en-US" altLang="lv-LV"/>
          </a:p>
        </p:txBody>
      </p:sp>
      <p:sp>
        <p:nvSpPr>
          <p:cNvPr id="5" name="Footer Placeholder 4">
            <a:extLst>
              <a:ext uri="{FF2B5EF4-FFF2-40B4-BE49-F238E27FC236}">
                <a16:creationId xmlns:a16="http://schemas.microsoft.com/office/drawing/2014/main" id="{C10F6266-4172-4CEE-B785-7ADCB96EAB31}"/>
              </a:ext>
            </a:extLst>
          </p:cNvPr>
          <p:cNvSpPr>
            <a:spLocks noGrp="1"/>
          </p:cNvSpPr>
          <p:nvPr>
            <p:ph type="ftr" sz="quarter" idx="3"/>
          </p:nvPr>
        </p:nvSpPr>
        <p:spPr>
          <a:xfrm>
            <a:off x="4165600" y="6356351"/>
            <a:ext cx="38608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D1C7B6E2-2F60-4E87-B355-2FD48C20A7CA}"/>
              </a:ext>
            </a:extLst>
          </p:cNvPr>
          <p:cNvSpPr>
            <a:spLocks noGrp="1"/>
          </p:cNvSpPr>
          <p:nvPr>
            <p:ph type="sldNum" sz="quarter" idx="4"/>
          </p:nvPr>
        </p:nvSpPr>
        <p:spPr>
          <a:xfrm>
            <a:off x="8737600" y="6356351"/>
            <a:ext cx="28448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cs typeface="Arial" panose="020B0604020202020204" pitchFamily="34" charset="0"/>
              </a:defRPr>
            </a:lvl1pPr>
          </a:lstStyle>
          <a:p>
            <a:fld id="{8DDB0D90-95CA-4FBA-821E-61214A24B808}" type="slidenum">
              <a:rPr lang="en-US" altLang="lv-LV"/>
              <a:pPr/>
              <a:t>‹#›</a:t>
            </a:fld>
            <a:endParaRPr lang="en-US" altLang="lv-LV"/>
          </a:p>
        </p:txBody>
      </p:sp>
    </p:spTree>
    <p:extLst>
      <p:ext uri="{BB962C8B-B14F-4D97-AF65-F5344CB8AC3E}">
        <p14:creationId xmlns:p14="http://schemas.microsoft.com/office/powerpoint/2010/main" val="2051773108"/>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S PGothic" panose="020B0600070205080204" pitchFamily="34" charset="-128"/>
          <a:cs typeface="ＭＳ Ｐゴシック" charset="0"/>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anose="020B0600070205080204" pitchFamily="34" charset="-128"/>
          <a:cs typeface="ＭＳ Ｐゴシック" charset="0"/>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anose="020B0600070205080204" pitchFamily="34" charset="-128"/>
          <a:cs typeface="ＭＳ Ｐゴシック" charset="0"/>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anose="020B0600070205080204" pitchFamily="34" charset="-128"/>
          <a:cs typeface="ＭＳ Ｐゴシック" charset="0"/>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anose="020B0600070205080204" pitchFamily="34" charset="-128"/>
          <a:cs typeface="ＭＳ Ｐゴシック"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S PGothic" panose="020B0600070205080204" pitchFamily="34" charset="-128"/>
          <a:cs typeface="ＭＳ Ｐゴシック"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S PGothic" panose="020B0600070205080204" pitchFamily="34" charset="-128"/>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S PGothic" panose="020B0600070205080204" pitchFamily="34" charset="-128"/>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anose="020B0600070205080204" pitchFamily="34" charset="-128"/>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anose="020B0600070205080204"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1988024" y="2713631"/>
            <a:ext cx="8229601" cy="2027796"/>
          </a:xfrm>
        </p:spPr>
        <p:txBody>
          <a:bodyPr>
            <a:normAutofit fontScale="90000"/>
          </a:bodyPr>
          <a:lstStyle/>
          <a:p>
            <a:pPr>
              <a:defRPr/>
            </a:pPr>
            <a:r>
              <a:rPr lang="lv-LV" altLang="lv-LV" dirty="0">
                <a:ea typeface="MS PGothic" pitchFamily="34" charset="-128"/>
              </a:rPr>
              <a:t>Transporta attīstības pamatnostādnes </a:t>
            </a:r>
            <a:br>
              <a:rPr lang="lv-LV" altLang="lv-LV" dirty="0">
                <a:ea typeface="MS PGothic" pitchFamily="34" charset="-128"/>
              </a:rPr>
            </a:br>
            <a:r>
              <a:rPr lang="lv-LV" altLang="lv-LV" dirty="0">
                <a:ea typeface="MS PGothic" pitchFamily="34" charset="-128"/>
              </a:rPr>
              <a:t>2021-2027 (TAP2027) </a:t>
            </a:r>
            <a:br>
              <a:rPr lang="lv-LV" altLang="lv-LV" dirty="0">
                <a:ea typeface="MS PGothic" pitchFamily="34" charset="-128"/>
              </a:rPr>
            </a:br>
            <a:br>
              <a:rPr lang="lv-LV" altLang="lv-LV" dirty="0">
                <a:ea typeface="MS PGothic" pitchFamily="34" charset="-128"/>
              </a:rPr>
            </a:br>
            <a:r>
              <a:rPr lang="lv-LV" altLang="lv-LV" sz="2700" dirty="0">
                <a:ea typeface="MS PGothic" pitchFamily="34" charset="-128"/>
              </a:rPr>
              <a:t>stratēģiskie virzieni</a:t>
            </a:r>
            <a:br>
              <a:rPr lang="lv-LV" altLang="lv-LV" sz="2200" i="1" dirty="0">
                <a:ea typeface="MS PGothic" pitchFamily="34" charset="-128"/>
              </a:rPr>
            </a:br>
            <a:br>
              <a:rPr lang="lv-LV" altLang="lv-LV" i="1" dirty="0">
                <a:ea typeface="MS PGothic" pitchFamily="34" charset="-128"/>
              </a:rPr>
            </a:br>
            <a:endParaRPr lang="lv-LV" altLang="lv-LV" sz="1800" dirty="0">
              <a:ea typeface="MS PGothic" pitchFamily="34" charset="-128"/>
            </a:endParaRPr>
          </a:p>
        </p:txBody>
      </p:sp>
      <p:sp>
        <p:nvSpPr>
          <p:cNvPr id="4" name="TextBox 1">
            <a:extLst>
              <a:ext uri="{FF2B5EF4-FFF2-40B4-BE49-F238E27FC236}">
                <a16:creationId xmlns:a16="http://schemas.microsoft.com/office/drawing/2014/main" id="{8E60DE91-0545-423D-957A-09797DA40A83}"/>
              </a:ext>
            </a:extLst>
          </p:cNvPr>
          <p:cNvSpPr txBox="1">
            <a:spLocks noChangeArrowheads="1"/>
          </p:cNvSpPr>
          <p:nvPr/>
        </p:nvSpPr>
        <p:spPr bwMode="auto">
          <a:xfrm>
            <a:off x="6387898" y="5465327"/>
            <a:ext cx="4517583"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defTabSz="938213" eaLnBrk="0" fontAlgn="base" hangingPunct="0">
              <a:spcBef>
                <a:spcPct val="0"/>
              </a:spcBef>
              <a:spcAft>
                <a:spcPct val="0"/>
              </a:spcAft>
            </a:pPr>
            <a:r>
              <a:rPr lang="lv-LV" altLang="lv-LV" sz="1600" b="1" dirty="0">
                <a:solidFill>
                  <a:prstClr val="black"/>
                </a:solidFill>
                <a:latin typeface="Verdana" panose="020B0604030504040204" pitchFamily="34" charset="0"/>
                <a:ea typeface="MS PGothic" panose="020B0600070205080204" pitchFamily="34" charset="-128"/>
              </a:rPr>
              <a:t>Valdis Bārs</a:t>
            </a:r>
          </a:p>
          <a:p>
            <a:pPr algn="r" defTabSz="938213" eaLnBrk="0" fontAlgn="base" hangingPunct="0">
              <a:spcBef>
                <a:spcPct val="0"/>
              </a:spcBef>
              <a:spcAft>
                <a:spcPct val="0"/>
              </a:spcAft>
            </a:pPr>
            <a:r>
              <a:rPr lang="es-ES" altLang="lv-LV" sz="1400" dirty="0" err="1">
                <a:solidFill>
                  <a:prstClr val="black"/>
                </a:solidFill>
                <a:latin typeface="Verdana" panose="020B0604030504040204" pitchFamily="34" charset="0"/>
                <a:ea typeface="MS PGothic" panose="020B0600070205080204" pitchFamily="34" charset="-128"/>
              </a:rPr>
              <a:t>Finanšu</a:t>
            </a:r>
            <a:r>
              <a:rPr lang="es-ES" altLang="lv-LV" sz="1400" dirty="0">
                <a:solidFill>
                  <a:prstClr val="black"/>
                </a:solidFill>
                <a:latin typeface="Verdana" panose="020B0604030504040204" pitchFamily="34" charset="0"/>
                <a:ea typeface="MS PGothic" panose="020B0600070205080204" pitchFamily="34" charset="-128"/>
              </a:rPr>
              <a:t> un </a:t>
            </a:r>
            <a:r>
              <a:rPr lang="es-ES" altLang="lv-LV" sz="1400" dirty="0" err="1">
                <a:solidFill>
                  <a:prstClr val="black"/>
                </a:solidFill>
                <a:latin typeface="Verdana" panose="020B0604030504040204" pitchFamily="34" charset="0"/>
                <a:ea typeface="MS PGothic" panose="020B0600070205080204" pitchFamily="34" charset="-128"/>
              </a:rPr>
              <a:t>attīstības</a:t>
            </a:r>
            <a:r>
              <a:rPr lang="es-ES" altLang="lv-LV" sz="1400" dirty="0">
                <a:solidFill>
                  <a:prstClr val="black"/>
                </a:solidFill>
                <a:latin typeface="Verdana" panose="020B0604030504040204" pitchFamily="34" charset="0"/>
                <a:ea typeface="MS PGothic" panose="020B0600070205080204" pitchFamily="34" charset="-128"/>
              </a:rPr>
              <a:t> </a:t>
            </a:r>
            <a:r>
              <a:rPr lang="es-ES" altLang="lv-LV" sz="1400" dirty="0" err="1">
                <a:solidFill>
                  <a:prstClr val="black"/>
                </a:solidFill>
                <a:latin typeface="Verdana" panose="020B0604030504040204" pitchFamily="34" charset="0"/>
                <a:ea typeface="MS PGothic" panose="020B0600070205080204" pitchFamily="34" charset="-128"/>
              </a:rPr>
              <a:t>plānošanas</a:t>
            </a:r>
            <a:r>
              <a:rPr lang="es-ES" altLang="lv-LV" sz="1400" dirty="0">
                <a:solidFill>
                  <a:prstClr val="black"/>
                </a:solidFill>
                <a:latin typeface="Verdana" panose="020B0604030504040204" pitchFamily="34" charset="0"/>
                <a:ea typeface="MS PGothic" panose="020B0600070205080204" pitchFamily="34" charset="-128"/>
              </a:rPr>
              <a:t> </a:t>
            </a:r>
            <a:r>
              <a:rPr lang="es-ES" altLang="lv-LV" sz="1400" dirty="0" err="1">
                <a:solidFill>
                  <a:prstClr val="black"/>
                </a:solidFill>
                <a:latin typeface="Verdana" panose="020B0604030504040204" pitchFamily="34" charset="0"/>
                <a:ea typeface="MS PGothic" panose="020B0600070205080204" pitchFamily="34" charset="-128"/>
              </a:rPr>
              <a:t>departamenta</a:t>
            </a:r>
            <a:endParaRPr lang="lv-LV" altLang="lv-LV" sz="1400" dirty="0">
              <a:solidFill>
                <a:prstClr val="black"/>
              </a:solidFill>
              <a:latin typeface="Verdana" panose="020B0604030504040204" pitchFamily="34" charset="0"/>
              <a:ea typeface="MS PGothic" panose="020B0600070205080204" pitchFamily="34" charset="-128"/>
            </a:endParaRPr>
          </a:p>
          <a:p>
            <a:pPr algn="r" defTabSz="938213" eaLnBrk="0" fontAlgn="base" hangingPunct="0">
              <a:spcBef>
                <a:spcPct val="0"/>
              </a:spcBef>
              <a:spcAft>
                <a:spcPct val="0"/>
              </a:spcAft>
            </a:pPr>
            <a:r>
              <a:rPr lang="lv-LV" altLang="lv-LV" sz="1400" dirty="0">
                <a:solidFill>
                  <a:prstClr val="black"/>
                </a:solidFill>
                <a:latin typeface="Verdana" panose="020B0604030504040204" pitchFamily="34" charset="0"/>
                <a:ea typeface="MS PGothic" panose="020B0600070205080204" pitchFamily="34" charset="-128"/>
              </a:rPr>
              <a:t>vecākais referents</a:t>
            </a:r>
          </a:p>
        </p:txBody>
      </p:sp>
    </p:spTree>
    <p:extLst>
      <p:ext uri="{BB962C8B-B14F-4D97-AF65-F5344CB8AC3E}">
        <p14:creationId xmlns:p14="http://schemas.microsoft.com/office/powerpoint/2010/main" val="2977424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048000" y="1988840"/>
            <a:ext cx="6096000" cy="3033536"/>
          </a:xfrm>
        </p:spPr>
        <p:txBody>
          <a:bodyPr>
            <a:normAutofit/>
          </a:bodyPr>
          <a:lstStyle/>
          <a:p>
            <a:pPr algn="ctr">
              <a:spcAft>
                <a:spcPts val="600"/>
              </a:spcAft>
            </a:pPr>
            <a:br>
              <a:rPr lang="lv-LV" altLang="lv-LV" sz="2800" dirty="0">
                <a:ea typeface="MS PGothic" pitchFamily="34" charset="-128"/>
              </a:rPr>
            </a:br>
            <a:br>
              <a:rPr lang="lv-LV" altLang="lv-LV" sz="2800" dirty="0">
                <a:ea typeface="MS PGothic" pitchFamily="34" charset="-128"/>
              </a:rPr>
            </a:br>
            <a:r>
              <a:rPr lang="lv-LV" altLang="lv-LV" sz="2800" dirty="0">
                <a:ea typeface="MS PGothic" pitchFamily="34" charset="-128"/>
              </a:rPr>
              <a:t>Paldies par uzmanību!</a:t>
            </a:r>
            <a:br>
              <a:rPr lang="lv-LV" altLang="lv-LV" sz="2800" dirty="0">
                <a:ea typeface="MS PGothic" pitchFamily="34" charset="-128"/>
              </a:rPr>
            </a:br>
            <a:br>
              <a:rPr lang="lv-LV" altLang="lv-LV" sz="2800" dirty="0">
                <a:ea typeface="MS PGothic" pitchFamily="34" charset="-128"/>
              </a:rPr>
            </a:br>
            <a:br>
              <a:rPr lang="lv-LV" altLang="lv-LV" sz="2800" dirty="0">
                <a:ea typeface="MS PGothic" pitchFamily="34" charset="-128"/>
              </a:rPr>
            </a:br>
            <a:endParaRPr lang="lv-LV" altLang="lv-LV" sz="2800" b="0" dirty="0">
              <a:ea typeface="MS PGothic" pitchFamily="34" charset="-128"/>
            </a:endParaRPr>
          </a:p>
        </p:txBody>
      </p:sp>
      <p:sp>
        <p:nvSpPr>
          <p:cNvPr id="21507" name="Slide Number Placeholder 5"/>
          <p:cNvSpPr>
            <a:spLocks noGrp="1"/>
          </p:cNvSpPr>
          <p:nvPr>
            <p:ph type="sldNum" sz="quarter" idx="13"/>
          </p:nvPr>
        </p:nvSpPr>
        <p:spPr bwMode="auto">
          <a:xfrm>
            <a:off x="10058401" y="6324600"/>
            <a:ext cx="487363"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300">
                <a:solidFill>
                  <a:schemeClr val="tx1"/>
                </a:solidFill>
                <a:latin typeface="Times New Roman" pitchFamily="18" charset="0"/>
                <a:ea typeface="MS PGothic" pitchFamily="34" charset="-128"/>
              </a:defRPr>
            </a:lvl1pPr>
            <a:lvl2pPr marL="742950" indent="-285750">
              <a:spcBef>
                <a:spcPct val="20000"/>
              </a:spcBef>
              <a:buFont typeface="Arial" charset="0"/>
              <a:buChar char="–"/>
              <a:defRPr sz="2900">
                <a:solidFill>
                  <a:schemeClr val="tx1"/>
                </a:solidFill>
                <a:latin typeface="Times New Roman" pitchFamily="18" charset="0"/>
                <a:ea typeface="MS PGothic" pitchFamily="34" charset="-128"/>
              </a:defRPr>
            </a:lvl2pPr>
            <a:lvl3pPr marL="1143000" indent="-228600">
              <a:spcBef>
                <a:spcPct val="20000"/>
              </a:spcBef>
              <a:buFont typeface="Arial" charset="0"/>
              <a:buChar char="•"/>
              <a:defRPr sz="2500">
                <a:solidFill>
                  <a:schemeClr val="tx1"/>
                </a:solidFill>
                <a:latin typeface="Times New Roman" pitchFamily="18" charset="0"/>
                <a:ea typeface="MS PGothic" pitchFamily="34" charset="-128"/>
              </a:defRPr>
            </a:lvl3pPr>
            <a:lvl4pPr marL="1600200" indent="-228600">
              <a:spcBef>
                <a:spcPct val="20000"/>
              </a:spcBef>
              <a:buFont typeface="Arial" charset="0"/>
              <a:buChar char="–"/>
              <a:defRPr sz="1900">
                <a:solidFill>
                  <a:schemeClr val="tx1"/>
                </a:solidFill>
                <a:latin typeface="Times New Roman" pitchFamily="18" charset="0"/>
                <a:ea typeface="MS PGothic" pitchFamily="34" charset="-128"/>
              </a:defRPr>
            </a:lvl4pPr>
            <a:lvl5pPr marL="2057400" indent="-228600">
              <a:spcBef>
                <a:spcPct val="20000"/>
              </a:spcBef>
              <a:buFont typeface="Arial" charset="0"/>
              <a:buChar char="»"/>
              <a:defRPr sz="1900">
                <a:solidFill>
                  <a:schemeClr val="tx1"/>
                </a:solidFill>
                <a:latin typeface="Times New Roman" pitchFamily="18" charset="0"/>
                <a:ea typeface="MS PGothic" pitchFamily="34" charset="-128"/>
              </a:defRPr>
            </a:lvl5pPr>
            <a:lvl6pPr marL="25146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6pPr>
            <a:lvl7pPr marL="29718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7pPr>
            <a:lvl8pPr marL="34290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8pPr>
            <a:lvl9pPr marL="38862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9pPr>
          </a:lstStyle>
          <a:p>
            <a:pPr>
              <a:spcBef>
                <a:spcPct val="0"/>
              </a:spcBef>
              <a:buNone/>
            </a:pPr>
            <a:fld id="{23680492-F173-4621-BCC2-01871E13A944}" type="slidenum">
              <a:rPr lang="en-US" altLang="lv-LV" sz="1000">
                <a:solidFill>
                  <a:srgbClr val="898989"/>
                </a:solidFill>
                <a:latin typeface="Verdana" pitchFamily="34" charset="0"/>
              </a:rPr>
              <a:pPr>
                <a:spcBef>
                  <a:spcPct val="0"/>
                </a:spcBef>
                <a:buNone/>
              </a:pPr>
              <a:t>10</a:t>
            </a:fld>
            <a:endParaRPr lang="en-US" altLang="lv-LV" sz="1000">
              <a:solidFill>
                <a:srgbClr val="898989"/>
              </a:solidFill>
              <a:latin typeface="Verdana" pitchFamily="34" charset="0"/>
            </a:endParaRPr>
          </a:p>
        </p:txBody>
      </p:sp>
    </p:spTree>
    <p:extLst>
      <p:ext uri="{BB962C8B-B14F-4D97-AF65-F5344CB8AC3E}">
        <p14:creationId xmlns:p14="http://schemas.microsoft.com/office/powerpoint/2010/main" val="1025953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5100" y="381000"/>
            <a:ext cx="7505700" cy="1535832"/>
          </a:xfrm>
        </p:spPr>
        <p:txBody>
          <a:bodyPr>
            <a:normAutofit fontScale="90000"/>
          </a:bodyPr>
          <a:lstStyle/>
          <a:p>
            <a:r>
              <a:rPr lang="lv-LV" sz="2700" dirty="0">
                <a:solidFill>
                  <a:prstClr val="black"/>
                </a:solidFill>
              </a:rPr>
              <a:t>Transporta sektors Nacionālajā attīstības plānā 2027.gadam</a:t>
            </a:r>
            <a:br>
              <a:rPr lang="lv-LV" sz="2700" dirty="0">
                <a:solidFill>
                  <a:prstClr val="black"/>
                </a:solidFill>
              </a:rPr>
            </a:br>
            <a:br>
              <a:rPr lang="lv-LV" sz="2700" dirty="0">
                <a:solidFill>
                  <a:prstClr val="black"/>
                </a:solidFill>
              </a:rPr>
            </a:br>
            <a:r>
              <a:rPr lang="lv-LV" sz="2700" dirty="0">
                <a:solidFill>
                  <a:prstClr val="black"/>
                </a:solidFill>
              </a:rPr>
              <a:t>RV: Tehnoloģiskā vide un pakalpojumi</a:t>
            </a:r>
            <a:br>
              <a:rPr lang="lv-LV" sz="2700" dirty="0">
                <a:solidFill>
                  <a:prstClr val="black"/>
                </a:solidFill>
              </a:rPr>
            </a:br>
            <a:br>
              <a:rPr lang="lv-LV" dirty="0">
                <a:solidFill>
                  <a:prstClr val="black"/>
                </a:solidFill>
              </a:rPr>
            </a:br>
            <a:endParaRPr lang="lv-LV" dirty="0"/>
          </a:p>
        </p:txBody>
      </p:sp>
      <p:sp>
        <p:nvSpPr>
          <p:cNvPr id="3" name="Content Placeholder 2"/>
          <p:cNvSpPr>
            <a:spLocks noGrp="1"/>
          </p:cNvSpPr>
          <p:nvPr>
            <p:ph idx="1"/>
          </p:nvPr>
        </p:nvSpPr>
        <p:spPr>
          <a:xfrm>
            <a:off x="2207568" y="1924224"/>
            <a:ext cx="7776864" cy="3695526"/>
          </a:xfrm>
        </p:spPr>
        <p:txBody>
          <a:bodyPr>
            <a:normAutofit fontScale="77500" lnSpcReduction="20000"/>
          </a:bodyPr>
          <a:lstStyle/>
          <a:p>
            <a:r>
              <a:rPr lang="lv-LV" dirty="0"/>
              <a:t> </a:t>
            </a:r>
            <a:endParaRPr lang="lv-LV" sz="2300" dirty="0"/>
          </a:p>
          <a:p>
            <a:r>
              <a:rPr lang="lv-LV" sz="2900" b="1" dirty="0"/>
              <a:t>Mērķi:</a:t>
            </a:r>
          </a:p>
          <a:p>
            <a:pPr marL="457200" indent="-457200" algn="just">
              <a:buFont typeface="Arial" panose="020B0604020202020204" pitchFamily="34" charset="0"/>
              <a:buChar char="•"/>
            </a:pPr>
            <a:r>
              <a:rPr lang="lv-LV" sz="2900" dirty="0">
                <a:solidFill>
                  <a:srgbClr val="FF0000"/>
                </a:solidFill>
              </a:rPr>
              <a:t>Integrēta, ilgtspējīga transporta sistēma, kas sniedz kvalitatīvas cilvēku un kravu mobilitātes iespējas visā valsts teritorijā, nodrošina gan vietējo sasniedzamību, izmantojot dzelzceļu kā sabiedriskā transporta mugurkaulu, gan arī starptautisko savienojamību, pilnībā iekļaujoties ES pamattīklā (Rail </a:t>
            </a:r>
            <a:r>
              <a:rPr lang="lv-LV" sz="2900" dirty="0" err="1">
                <a:solidFill>
                  <a:srgbClr val="FF0000"/>
                </a:solidFill>
              </a:rPr>
              <a:t>Baltica</a:t>
            </a:r>
            <a:r>
              <a:rPr lang="lv-LV" sz="2900" dirty="0">
                <a:solidFill>
                  <a:srgbClr val="FF0000"/>
                </a:solidFill>
              </a:rPr>
              <a:t>) un nodrošinot pamattīkla un visaptverošā tīkla sasaisti.</a:t>
            </a:r>
          </a:p>
          <a:p>
            <a:pPr marL="457200" indent="-457200" algn="just">
              <a:buFont typeface="Arial" panose="020B0604020202020204" pitchFamily="34" charset="0"/>
              <a:buChar char="•"/>
            </a:pPr>
            <a:endParaRPr lang="lv-LV" sz="2900" dirty="0">
              <a:solidFill>
                <a:srgbClr val="FF0000"/>
              </a:solidFill>
            </a:endParaRPr>
          </a:p>
          <a:p>
            <a:pPr algn="just"/>
            <a:endParaRPr lang="lv-LV" sz="2900" dirty="0">
              <a:solidFill>
                <a:srgbClr val="FF0000"/>
              </a:solidFill>
            </a:endParaRPr>
          </a:p>
          <a:p>
            <a:pPr marL="457200" indent="-457200">
              <a:buFont typeface="Arial" panose="020B0604020202020204" pitchFamily="34" charset="0"/>
              <a:buChar char="•"/>
            </a:pPr>
            <a:endParaRPr lang="lv-LV" sz="2900" b="1" dirty="0"/>
          </a:p>
        </p:txBody>
      </p:sp>
    </p:spTree>
    <p:extLst>
      <p:ext uri="{BB962C8B-B14F-4D97-AF65-F5344CB8AC3E}">
        <p14:creationId xmlns:p14="http://schemas.microsoft.com/office/powerpoint/2010/main" val="906000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6050" y="152400"/>
            <a:ext cx="7524750" cy="1260376"/>
          </a:xfrm>
        </p:spPr>
        <p:txBody>
          <a:bodyPr>
            <a:normAutofit fontScale="90000"/>
          </a:bodyPr>
          <a:lstStyle/>
          <a:p>
            <a:r>
              <a:rPr lang="lv-LV" dirty="0">
                <a:solidFill>
                  <a:prstClr val="black"/>
                </a:solidFill>
              </a:rPr>
              <a:t>Transporta sektors Nacionālajā attīstības plānā 2027.gadam</a:t>
            </a:r>
            <a:br>
              <a:rPr lang="lv-LV" dirty="0">
                <a:solidFill>
                  <a:prstClr val="black"/>
                </a:solidFill>
              </a:rPr>
            </a:br>
            <a:br>
              <a:rPr lang="lv-LV" dirty="0">
                <a:solidFill>
                  <a:prstClr val="black"/>
                </a:solidFill>
              </a:rPr>
            </a:br>
            <a:r>
              <a:rPr lang="lv-LV" dirty="0">
                <a:solidFill>
                  <a:prstClr val="black"/>
                </a:solidFill>
              </a:rPr>
              <a:t>RV: Tehnoloģiskā vide un pakalpojumi</a:t>
            </a:r>
            <a:br>
              <a:rPr lang="lv-LV" dirty="0">
                <a:solidFill>
                  <a:prstClr val="black"/>
                </a:solidFill>
              </a:rPr>
            </a:br>
            <a:r>
              <a:rPr lang="lv-LV" dirty="0">
                <a:solidFill>
                  <a:prstClr val="black"/>
                </a:solidFill>
              </a:rPr>
              <a:t>Uzdevumi:</a:t>
            </a:r>
            <a:br>
              <a:rPr lang="lv-LV" sz="2700" dirty="0">
                <a:solidFill>
                  <a:prstClr val="black"/>
                </a:solidFill>
              </a:rPr>
            </a:br>
            <a:br>
              <a:rPr lang="lv-LV" dirty="0">
                <a:solidFill>
                  <a:prstClr val="black"/>
                </a:solidFill>
              </a:rPr>
            </a:br>
            <a:endParaRPr lang="lv-LV" dirty="0"/>
          </a:p>
        </p:txBody>
      </p:sp>
      <p:sp>
        <p:nvSpPr>
          <p:cNvPr id="3" name="Content Placeholder 2"/>
          <p:cNvSpPr>
            <a:spLocks noGrp="1"/>
          </p:cNvSpPr>
          <p:nvPr>
            <p:ph idx="1"/>
          </p:nvPr>
        </p:nvSpPr>
        <p:spPr>
          <a:xfrm>
            <a:off x="609600" y="2041426"/>
            <a:ext cx="10839450" cy="4435574"/>
          </a:xfrm>
        </p:spPr>
        <p:txBody>
          <a:bodyPr>
            <a:noAutofit/>
          </a:bodyPr>
          <a:lstStyle/>
          <a:p>
            <a:pPr marL="285750" indent="-285750" algn="just">
              <a:spcBef>
                <a:spcPts val="0"/>
              </a:spcBef>
              <a:spcAft>
                <a:spcPts val="600"/>
              </a:spcAft>
              <a:buFont typeface="Arial" panose="020B0604020202020204" pitchFamily="34" charset="0"/>
              <a:buChar char="•"/>
            </a:pPr>
            <a:r>
              <a:rPr lang="lv-LV" sz="1600" dirty="0"/>
              <a:t>[312] Multimodāla sabiedriskā transporta tīkla ar dzelzceļu kā sabiedriskā transporta "mugurkaulu" izveidošana, integrējot Rail </a:t>
            </a:r>
            <a:r>
              <a:rPr lang="lv-LV" sz="1600" dirty="0" err="1"/>
              <a:t>Baltica</a:t>
            </a:r>
            <a:r>
              <a:rPr lang="lv-LV" sz="1600" dirty="0"/>
              <a:t> esošajā valsts un pašvaldību transporta tīklā, veidojot multimodālus transporta un pasažieru pārsēšanās mezglus, veicinot reģionu sasniedzamību, iedzīvotāju mobilitāti un vides pieejamību, turpinot dzelzceļa elektrifikāciju, vienlaikus attīstot drošu autoceļu un ielu infrastruktūru un nodrošinot ērtus savienojumus starp vilcienu un autobusu reisiem, visās darbībās nodrošinot </a:t>
            </a:r>
            <a:r>
              <a:rPr lang="lv-LV" sz="1600" dirty="0" err="1"/>
              <a:t>piekļūstamības</a:t>
            </a:r>
            <a:r>
              <a:rPr lang="lv-LV" sz="1600" dirty="0"/>
              <a:t> prasības;</a:t>
            </a:r>
          </a:p>
          <a:p>
            <a:pPr marL="285750" indent="-285750" algn="just">
              <a:spcBef>
                <a:spcPts val="0"/>
              </a:spcBef>
              <a:spcAft>
                <a:spcPts val="600"/>
              </a:spcAft>
              <a:buFont typeface="Arial" panose="020B0604020202020204" pitchFamily="34" charset="0"/>
              <a:buChar char="•"/>
            </a:pPr>
            <a:r>
              <a:rPr lang="lv-LV" sz="1600" dirty="0"/>
              <a:t>[313] Starptautiskās savienojamības uzlabošana, īstenojot Rail </a:t>
            </a:r>
            <a:r>
              <a:rPr lang="lv-LV" sz="1600" dirty="0" err="1"/>
              <a:t>Baltica</a:t>
            </a:r>
            <a:r>
              <a:rPr lang="lv-LV" sz="1600" dirty="0"/>
              <a:t> projektu, tālāk attīstot starptautisko lidostu “Rīga” un vienlaikus paaugstinot tranzīta pakalpojumu konkurētspēju un jaunu tirgu apguvi, veidojot Rīgu par nozīmīgu un modernu multimodālu transporta mezglu, tai skaitā uzlabojot infrastruktūru, tādējādi palielinot Eiropas vienotā transporta tīkla produktivitāti un sekmējot vides mērķu ievērošanu;</a:t>
            </a:r>
          </a:p>
          <a:p>
            <a:pPr marL="285750" indent="-285750" algn="just">
              <a:spcBef>
                <a:spcPts val="0"/>
              </a:spcBef>
              <a:spcAft>
                <a:spcPts val="600"/>
              </a:spcAft>
              <a:buFont typeface="Arial" panose="020B0604020202020204" pitchFamily="34" charset="0"/>
              <a:buChar char="•"/>
            </a:pPr>
            <a:r>
              <a:rPr lang="lv-LV" sz="1600" dirty="0"/>
              <a:t>[314] Transporta sistēmas pilnveidošana, lai palielinātu velosipēdu un citu videi draudzīgu transportlīdzekļu lietošanu un AER izmantošanu, veidojot atbilstošu infrastruktūru un veicinot autoparka nomaiņu, vienlaikus panākot pieejamību dažādām sociālajām grupām;</a:t>
            </a:r>
          </a:p>
          <a:p>
            <a:pPr marL="285750" indent="-285750" algn="just">
              <a:spcBef>
                <a:spcPts val="0"/>
              </a:spcBef>
              <a:spcAft>
                <a:spcPts val="600"/>
              </a:spcAft>
              <a:buFont typeface="Arial" panose="020B0604020202020204" pitchFamily="34" charset="0"/>
              <a:buChar char="•"/>
            </a:pPr>
            <a:r>
              <a:rPr lang="lv-LV" sz="1600" dirty="0"/>
              <a:t>[315] Eiropas Savienības savienojamības mērķiem atbilstoša platjoslas elektronisko sakaru tīkla izveidošana, attīstot “vidējās jūdzes” un “pēdējās jūdzes” elektronisko sakaru tīklu infrastruktūru un izveidojot platjoslas kartēšanu </a:t>
            </a:r>
            <a:endParaRPr lang="lv-LV" sz="1600" b="1" dirty="0"/>
          </a:p>
        </p:txBody>
      </p:sp>
    </p:spTree>
    <p:extLst>
      <p:ext uri="{BB962C8B-B14F-4D97-AF65-F5344CB8AC3E}">
        <p14:creationId xmlns:p14="http://schemas.microsoft.com/office/powerpoint/2010/main" val="691315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31771" y="194347"/>
            <a:ext cx="8581090" cy="593562"/>
          </a:xfrm>
        </p:spPr>
        <p:txBody>
          <a:bodyPr>
            <a:normAutofit fontScale="90000"/>
          </a:bodyPr>
          <a:lstStyle/>
          <a:p>
            <a:r>
              <a:rPr lang="lv-LV" dirty="0"/>
              <a:t>Transporta attīstības pamatnostādnes 2021 - 2027</a:t>
            </a:r>
          </a:p>
        </p:txBody>
      </p:sp>
      <p:sp>
        <p:nvSpPr>
          <p:cNvPr id="6" name="Slide Number Placeholder 5"/>
          <p:cNvSpPr>
            <a:spLocks noGrp="1"/>
          </p:cNvSpPr>
          <p:nvPr>
            <p:ph type="sldNum" sz="quarter" idx="13"/>
          </p:nvPr>
        </p:nvSpPr>
        <p:spPr/>
        <p:txBody>
          <a:bodyPr/>
          <a:lstStyle/>
          <a:p>
            <a:pPr>
              <a:defRPr/>
            </a:pPr>
            <a:fld id="{F1D07F4C-0F32-4D99-A077-F74DCEF62270}" type="slidenum">
              <a:rPr lang="en-US" altLang="lv-LV"/>
              <a:pPr>
                <a:defRPr/>
              </a:pPr>
              <a:t>4</a:t>
            </a:fld>
            <a:endParaRPr lang="en-US" altLang="lv-LV"/>
          </a:p>
        </p:txBody>
      </p:sp>
      <p:grpSp>
        <p:nvGrpSpPr>
          <p:cNvPr id="5" name="Group 4">
            <a:extLst>
              <a:ext uri="{FF2B5EF4-FFF2-40B4-BE49-F238E27FC236}">
                <a16:creationId xmlns:a16="http://schemas.microsoft.com/office/drawing/2014/main" id="{FCB11D1C-DDA3-4ABF-A4DE-07AF9FBE1BC2}"/>
              </a:ext>
            </a:extLst>
          </p:cNvPr>
          <p:cNvGrpSpPr/>
          <p:nvPr/>
        </p:nvGrpSpPr>
        <p:grpSpPr>
          <a:xfrm>
            <a:off x="1914208" y="1958517"/>
            <a:ext cx="8677592" cy="4139399"/>
            <a:chOff x="-42486" y="1840134"/>
            <a:chExt cx="10291467" cy="3384119"/>
          </a:xfrm>
        </p:grpSpPr>
        <p:grpSp>
          <p:nvGrpSpPr>
            <p:cNvPr id="7" name="Group 6">
              <a:extLst>
                <a:ext uri="{FF2B5EF4-FFF2-40B4-BE49-F238E27FC236}">
                  <a16:creationId xmlns:a16="http://schemas.microsoft.com/office/drawing/2014/main" id="{4E39CF03-25B8-475E-9D80-3F46C5C9BF0C}"/>
                </a:ext>
              </a:extLst>
            </p:cNvPr>
            <p:cNvGrpSpPr/>
            <p:nvPr/>
          </p:nvGrpSpPr>
          <p:grpSpPr>
            <a:xfrm>
              <a:off x="-42486" y="1840134"/>
              <a:ext cx="10291467" cy="3384119"/>
              <a:chOff x="-428633" y="2174217"/>
              <a:chExt cx="12616724" cy="3998523"/>
            </a:xfrm>
          </p:grpSpPr>
          <p:sp>
            <p:nvSpPr>
              <p:cNvPr id="9" name="Rectangle: Rounded Corners 8">
                <a:extLst>
                  <a:ext uri="{FF2B5EF4-FFF2-40B4-BE49-F238E27FC236}">
                    <a16:creationId xmlns:a16="http://schemas.microsoft.com/office/drawing/2014/main" id="{782A25E5-2EF2-4229-AE49-A1D5C92370A7}"/>
                  </a:ext>
                </a:extLst>
              </p:cNvPr>
              <p:cNvSpPr/>
              <p:nvPr/>
            </p:nvSpPr>
            <p:spPr>
              <a:xfrm>
                <a:off x="10235038" y="4280404"/>
                <a:ext cx="1953053" cy="1892336"/>
              </a:xfrm>
              <a:prstGeom prst="roundRect">
                <a:avLst/>
              </a:prstGeom>
              <a:solidFill>
                <a:srgbClr val="A5A5A5"/>
              </a:solidFill>
              <a:ln w="12700" cap="flat" cmpd="sng" algn="ctr">
                <a:solidFill>
                  <a:srgbClr val="A5A5A5">
                    <a:shade val="50000"/>
                  </a:srgbClr>
                </a:solidFill>
                <a:prstDash val="solid"/>
                <a:miter lim="800000"/>
              </a:ln>
              <a:effectLst/>
            </p:spPr>
            <p:txBody>
              <a:bodyPr rtlCol="0" anchor="ctr"/>
              <a:lstStyle/>
              <a:p>
                <a:pPr algn="ctr">
                  <a:lnSpc>
                    <a:spcPct val="107000"/>
                  </a:lnSpc>
                </a:pPr>
                <a:r>
                  <a:rPr lang="lv-LV" b="1" dirty="0">
                    <a:solidFill>
                      <a:srgbClr val="000000"/>
                    </a:solidFill>
                    <a:latin typeface="Calibri" panose="020F0502020204030204" pitchFamily="34" charset="0"/>
                    <a:ea typeface="Calibri" panose="020F0502020204030204" pitchFamily="34" charset="0"/>
                    <a:cs typeface="Arial" panose="020B0604020202020204" pitchFamily="34" charset="0"/>
                  </a:rPr>
                  <a:t>DROŠĪBA</a:t>
                </a:r>
                <a:endParaRPr lang="lv-LV" sz="11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10" name="Rectangle: Rounded Corners 9">
                <a:extLst>
                  <a:ext uri="{FF2B5EF4-FFF2-40B4-BE49-F238E27FC236}">
                    <a16:creationId xmlns:a16="http://schemas.microsoft.com/office/drawing/2014/main" id="{869EAAF0-60A0-4A76-BD1A-30C4F1C405BF}"/>
                  </a:ext>
                </a:extLst>
              </p:cNvPr>
              <p:cNvSpPr/>
              <p:nvPr/>
            </p:nvSpPr>
            <p:spPr>
              <a:xfrm>
                <a:off x="10235038" y="2174217"/>
                <a:ext cx="1927012" cy="1900169"/>
              </a:xfrm>
              <a:prstGeom prst="roundRect">
                <a:avLst/>
              </a:prstGeom>
              <a:solidFill>
                <a:srgbClr val="70AD47"/>
              </a:solidFill>
              <a:ln w="57150" cap="flat" cmpd="sng" algn="ctr">
                <a:solidFill>
                  <a:srgbClr val="FF0000"/>
                </a:solidFill>
                <a:prstDash val="solid"/>
                <a:miter lim="800000"/>
              </a:ln>
              <a:effectLst/>
            </p:spPr>
            <p:txBody>
              <a:bodyPr rtlCol="0" anchor="ctr"/>
              <a:lstStyle/>
              <a:p>
                <a:pPr algn="ctr">
                  <a:lnSpc>
                    <a:spcPct val="107000"/>
                  </a:lnSpc>
                </a:pPr>
                <a:r>
                  <a:rPr lang="lv-LV" b="1" dirty="0">
                    <a:solidFill>
                      <a:srgbClr val="000000"/>
                    </a:solidFill>
                    <a:latin typeface="Calibri" panose="020F0502020204030204" pitchFamily="34" charset="0"/>
                    <a:ea typeface="Calibri" panose="020F0502020204030204" pitchFamily="34" charset="0"/>
                    <a:cs typeface="Arial" panose="020B0604020202020204" pitchFamily="34" charset="0"/>
                  </a:rPr>
                  <a:t>VIDE</a:t>
                </a:r>
                <a:endParaRPr lang="lv-LV" sz="11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9F933079-CC2D-4144-BE3C-5B7CEBD0CAE1}"/>
                  </a:ext>
                </a:extLst>
              </p:cNvPr>
              <p:cNvSpPr/>
              <p:nvPr/>
            </p:nvSpPr>
            <p:spPr>
              <a:xfrm>
                <a:off x="-428633" y="2983412"/>
                <a:ext cx="1731705" cy="2419820"/>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algn="ctr">
                  <a:lnSpc>
                    <a:spcPct val="107000"/>
                  </a:lnSpc>
                  <a:spcAft>
                    <a:spcPts val="800"/>
                  </a:spcAft>
                </a:pPr>
                <a:r>
                  <a:rPr lang="lv-LV" b="1" dirty="0">
                    <a:solidFill>
                      <a:prstClr val="black"/>
                    </a:solidFill>
                    <a:latin typeface="Calibri" panose="020F0502020204030204" pitchFamily="34" charset="0"/>
                    <a:ea typeface="Calibri" panose="020F0502020204030204" pitchFamily="34" charset="0"/>
                    <a:cs typeface="Arial" panose="020B0604020202020204" pitchFamily="34" charset="0"/>
                  </a:rPr>
                  <a:t>P &amp; I</a:t>
                </a:r>
                <a:endParaRPr lang="lv-LV" sz="11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lv-LV" b="1" dirty="0">
                    <a:solidFill>
                      <a:prstClr val="black"/>
                    </a:solidFill>
                    <a:latin typeface="Calibri" panose="020F0502020204030204" pitchFamily="34" charset="0"/>
                    <a:ea typeface="Calibri" panose="020F0502020204030204" pitchFamily="34" charset="0"/>
                    <a:cs typeface="Arial" panose="020B0604020202020204" pitchFamily="34" charset="0"/>
                  </a:rPr>
                  <a:t>DIGITALI-ZĀCIJA</a:t>
                </a:r>
                <a:endParaRPr lang="lv-LV" sz="11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56CE3BE7-60E8-4EBE-8436-5F5142D2937D}"/>
                  </a:ext>
                </a:extLst>
              </p:cNvPr>
              <p:cNvSpPr/>
              <p:nvPr/>
            </p:nvSpPr>
            <p:spPr>
              <a:xfrm>
                <a:off x="2581616" y="2302973"/>
                <a:ext cx="2919496" cy="2467299"/>
              </a:xfrm>
              <a:prstGeom prst="rect">
                <a:avLst/>
              </a:prstGeom>
              <a:solidFill>
                <a:srgbClr val="FF2525">
                  <a:alpha val="55000"/>
                </a:srgbClr>
              </a:solidFill>
              <a:ln w="6350" cap="flat" cmpd="sng" algn="ctr">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pPr>
                <a:r>
                  <a:rPr lang="lv-LV" sz="2000" b="1" dirty="0">
                    <a:solidFill>
                      <a:srgbClr val="000000"/>
                    </a:solidFill>
                    <a:latin typeface="Calibri" panose="020F0502020204030204" pitchFamily="34" charset="0"/>
                    <a:ea typeface="Calibri" panose="020F0502020204030204" pitchFamily="34" charset="0"/>
                    <a:cs typeface="Arial" panose="020B0604020202020204" pitchFamily="34" charset="0"/>
                  </a:rPr>
                  <a:t>MOBILITĀTE</a:t>
                </a:r>
                <a:endParaRPr lang="lv-LV" sz="11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BA49D8CE-F0B0-49FC-8247-8EE401B330D7}"/>
                  </a:ext>
                </a:extLst>
              </p:cNvPr>
              <p:cNvSpPr/>
              <p:nvPr/>
            </p:nvSpPr>
            <p:spPr>
              <a:xfrm>
                <a:off x="5801801" y="2302972"/>
                <a:ext cx="2726210" cy="2467299"/>
              </a:xfrm>
              <a:prstGeom prst="rect">
                <a:avLst/>
              </a:prstGeom>
              <a:solidFill>
                <a:srgbClr val="FF2525">
                  <a:alpha val="55000"/>
                </a:srgbClr>
              </a:solidFill>
              <a:ln w="635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pPr>
                <a:r>
                  <a:rPr lang="lv-LV" sz="2000" b="1" dirty="0">
                    <a:solidFill>
                      <a:srgbClr val="000000"/>
                    </a:solidFill>
                    <a:latin typeface="Calibri" panose="020F0502020204030204" pitchFamily="34" charset="0"/>
                    <a:ea typeface="Calibri" panose="020F0502020204030204" pitchFamily="34" charset="0"/>
                    <a:cs typeface="Arial" panose="020B0604020202020204" pitchFamily="34" charset="0"/>
                  </a:rPr>
                  <a:t>LOĢISTIKA</a:t>
                </a:r>
                <a:endParaRPr lang="lv-LV" sz="11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642732DD-CF9F-4E8D-AB27-3340DAF09EB0}"/>
                  </a:ext>
                </a:extLst>
              </p:cNvPr>
              <p:cNvSpPr/>
              <p:nvPr/>
            </p:nvSpPr>
            <p:spPr>
              <a:xfrm>
                <a:off x="2992485" y="4886339"/>
                <a:ext cx="5207150" cy="1179909"/>
              </a:xfrm>
              <a:prstGeom prst="rect">
                <a:avLst/>
              </a:prstGeom>
              <a:solidFill>
                <a:srgbClr val="FF2525">
                  <a:alpha val="55000"/>
                </a:srgbClr>
              </a:solidFill>
              <a:ln w="635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pPr>
                <a:r>
                  <a:rPr lang="lv-LV" sz="2000" b="1" dirty="0">
                    <a:solidFill>
                      <a:srgbClr val="000000"/>
                    </a:solidFill>
                    <a:latin typeface="Calibri" panose="020F0502020204030204" pitchFamily="34" charset="0"/>
                    <a:ea typeface="Calibri" panose="020F0502020204030204" pitchFamily="34" charset="0"/>
                    <a:cs typeface="Arial" panose="020B0604020202020204" pitchFamily="34" charset="0"/>
                  </a:rPr>
                  <a:t>INFRASTRUKTŪRA</a:t>
                </a:r>
                <a:endParaRPr lang="lv-LV" sz="11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grpSp>
        <p:sp>
          <p:nvSpPr>
            <p:cNvPr id="8" name="Arrow: Right 7">
              <a:extLst>
                <a:ext uri="{FF2B5EF4-FFF2-40B4-BE49-F238E27FC236}">
                  <a16:creationId xmlns:a16="http://schemas.microsoft.com/office/drawing/2014/main" id="{A4ECFE52-79B1-47C3-868A-7A69E48FB9D4}"/>
                </a:ext>
              </a:extLst>
            </p:cNvPr>
            <p:cNvSpPr/>
            <p:nvPr/>
          </p:nvSpPr>
          <p:spPr>
            <a:xfrm>
              <a:off x="7508382" y="2360988"/>
              <a:ext cx="1082244" cy="2376000"/>
            </a:xfrm>
            <a:prstGeom prst="rightArrow">
              <a:avLst/>
            </a:prstGeom>
            <a:gradFill>
              <a:gsLst>
                <a:gs pos="20000">
                  <a:srgbClr val="70AD47"/>
                </a:gs>
                <a:gs pos="62000">
                  <a:srgbClr val="A5A5A5"/>
                </a:gs>
              </a:gsLst>
              <a:lin ang="5400000" scaled="1"/>
            </a:gradFill>
            <a:ln w="12700" cap="flat" cmpd="sng" algn="ctr">
              <a:noFill/>
              <a:prstDash val="solid"/>
              <a:miter lim="800000"/>
            </a:ln>
            <a:effectLst/>
          </p:spPr>
          <p:txBody>
            <a:bodyPr rot="0" spcFirstLastPara="0" vert="vert270"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lv-LV" sz="1600" b="1" dirty="0">
                  <a:solidFill>
                    <a:prstClr val="black"/>
                  </a:solidFill>
                  <a:latin typeface="Calibri" panose="020F0502020204030204" pitchFamily="34" charset="0"/>
                  <a:ea typeface="Calibri" panose="020F0502020204030204" pitchFamily="34" charset="0"/>
                  <a:cs typeface="Arial" panose="020B0604020202020204" pitchFamily="34" charset="0"/>
                </a:rPr>
                <a:t>IETEKME</a:t>
              </a:r>
              <a:endParaRPr lang="lv-LV" sz="11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grpSp>
      <p:sp>
        <p:nvSpPr>
          <p:cNvPr id="15" name="Arrow: Right 14">
            <a:extLst>
              <a:ext uri="{FF2B5EF4-FFF2-40B4-BE49-F238E27FC236}">
                <a16:creationId xmlns:a16="http://schemas.microsoft.com/office/drawing/2014/main" id="{B9E761EB-6068-458A-BC11-446D94F92523}"/>
              </a:ext>
            </a:extLst>
          </p:cNvPr>
          <p:cNvSpPr/>
          <p:nvPr/>
        </p:nvSpPr>
        <p:spPr>
          <a:xfrm>
            <a:off x="3197267" y="2942075"/>
            <a:ext cx="680711" cy="22383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lv-LV" dirty="0">
              <a:solidFill>
                <a:prstClr val="white"/>
              </a:solidFill>
              <a:latin typeface="Times New Roman"/>
            </a:endParaRPr>
          </a:p>
        </p:txBody>
      </p:sp>
      <p:sp>
        <p:nvSpPr>
          <p:cNvPr id="17" name="Arrow: Circular 16">
            <a:extLst>
              <a:ext uri="{FF2B5EF4-FFF2-40B4-BE49-F238E27FC236}">
                <a16:creationId xmlns:a16="http://schemas.microsoft.com/office/drawing/2014/main" id="{38C051D1-EA16-4A38-9CD8-1ACB6AF5D095}"/>
              </a:ext>
            </a:extLst>
          </p:cNvPr>
          <p:cNvSpPr/>
          <p:nvPr/>
        </p:nvSpPr>
        <p:spPr>
          <a:xfrm flipH="1">
            <a:off x="5791201" y="902209"/>
            <a:ext cx="4295775" cy="2028825"/>
          </a:xfrm>
          <a:prstGeom prst="circularArrow">
            <a:avLst>
              <a:gd name="adj1" fmla="val 5064"/>
              <a:gd name="adj2" fmla="val 770623"/>
              <a:gd name="adj3" fmla="val 20686322"/>
              <a:gd name="adj4" fmla="val 10781738"/>
              <a:gd name="adj5" fmla="val 125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lv-LV">
              <a:solidFill>
                <a:prstClr val="white"/>
              </a:solidFill>
              <a:latin typeface="Times New Roman"/>
            </a:endParaRPr>
          </a:p>
        </p:txBody>
      </p:sp>
      <p:sp>
        <p:nvSpPr>
          <p:cNvPr id="18" name="Text Box 2">
            <a:extLst>
              <a:ext uri="{FF2B5EF4-FFF2-40B4-BE49-F238E27FC236}">
                <a16:creationId xmlns:a16="http://schemas.microsoft.com/office/drawing/2014/main" id="{EB43CC19-ECC2-4BA9-B900-2E7A3A9E2B75}"/>
              </a:ext>
            </a:extLst>
          </p:cNvPr>
          <p:cNvSpPr txBox="1">
            <a:spLocks noChangeArrowheads="1"/>
          </p:cNvSpPr>
          <p:nvPr/>
        </p:nvSpPr>
        <p:spPr bwMode="auto">
          <a:xfrm>
            <a:off x="8861091" y="787909"/>
            <a:ext cx="2451769" cy="36933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lv-LV" altLang="lv-LV" dirty="0">
                <a:solidFill>
                  <a:srgbClr val="FF0000"/>
                </a:solidFill>
                <a:latin typeface="Calibri" panose="020F0502020204030204" pitchFamily="34" charset="0"/>
                <a:ea typeface="Calibri" panose="020F0502020204030204" pitchFamily="34" charset="0"/>
                <a:cs typeface="Arial" panose="020B0604020202020204" pitchFamily="34" charset="0"/>
              </a:rPr>
              <a:t>Vides mērķi, nosacījumi</a:t>
            </a:r>
            <a:endParaRPr lang="en-GB" altLang="lv-LV" dirty="0">
              <a:solidFill>
                <a:prstClr val="black"/>
              </a:solidFill>
              <a:latin typeface="Arial" panose="020B0604020202020204" pitchFamily="34" charset="0"/>
            </a:endParaRPr>
          </a:p>
        </p:txBody>
      </p:sp>
      <p:sp>
        <p:nvSpPr>
          <p:cNvPr id="4" name="Rectangle 3">
            <a:extLst>
              <a:ext uri="{FF2B5EF4-FFF2-40B4-BE49-F238E27FC236}">
                <a16:creationId xmlns:a16="http://schemas.microsoft.com/office/drawing/2014/main" id="{E0774A81-2C52-43CD-B423-1CCA3CA9BED8}"/>
              </a:ext>
            </a:extLst>
          </p:cNvPr>
          <p:cNvSpPr/>
          <p:nvPr/>
        </p:nvSpPr>
        <p:spPr>
          <a:xfrm>
            <a:off x="3175038" y="3534996"/>
            <a:ext cx="553998" cy="1052531"/>
          </a:xfrm>
          <a:prstGeom prst="rect">
            <a:avLst/>
          </a:prstGeom>
        </p:spPr>
        <p:txBody>
          <a:bodyPr vert="vert270" wrap="none">
            <a:spAutoFit/>
          </a:bodyPr>
          <a:lstStyle/>
          <a:p>
            <a:pPr algn="ctr"/>
            <a:r>
              <a:rPr lang="lv-LV" sz="1200" dirty="0"/>
              <a:t>Piedāvā</a:t>
            </a:r>
          </a:p>
          <a:p>
            <a:pPr algn="ctr"/>
            <a:r>
              <a:rPr lang="lv-LV" sz="1200" dirty="0"/>
              <a:t> jaunas iespējas</a:t>
            </a:r>
          </a:p>
        </p:txBody>
      </p:sp>
    </p:spTree>
    <p:extLst>
      <p:ext uri="{BB962C8B-B14F-4D97-AF65-F5344CB8AC3E}">
        <p14:creationId xmlns:p14="http://schemas.microsoft.com/office/powerpoint/2010/main" val="3331836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800" dirty="0"/>
              <a:t>TAP2027 mērķis:</a:t>
            </a:r>
          </a:p>
        </p:txBody>
      </p:sp>
      <p:sp>
        <p:nvSpPr>
          <p:cNvPr id="6" name="Slide Number Placeholder 5"/>
          <p:cNvSpPr>
            <a:spLocks noGrp="1"/>
          </p:cNvSpPr>
          <p:nvPr>
            <p:ph type="sldNum" sz="quarter" idx="13"/>
          </p:nvPr>
        </p:nvSpPr>
        <p:spPr/>
        <p:txBody>
          <a:bodyPr/>
          <a:lstStyle/>
          <a:p>
            <a:pPr>
              <a:defRPr/>
            </a:pPr>
            <a:fld id="{F1D07F4C-0F32-4D99-A077-F74DCEF62270}" type="slidenum">
              <a:rPr lang="en-US" altLang="lv-LV"/>
              <a:pPr>
                <a:defRPr/>
              </a:pPr>
              <a:t>5</a:t>
            </a:fld>
            <a:endParaRPr lang="en-US" altLang="lv-LV"/>
          </a:p>
        </p:txBody>
      </p:sp>
      <p:sp>
        <p:nvSpPr>
          <p:cNvPr id="3" name="Content Placeholder 2"/>
          <p:cNvSpPr>
            <a:spLocks noGrp="1"/>
          </p:cNvSpPr>
          <p:nvPr>
            <p:ph idx="1"/>
          </p:nvPr>
        </p:nvSpPr>
        <p:spPr>
          <a:xfrm>
            <a:off x="619432" y="2060848"/>
            <a:ext cx="9743768" cy="2009707"/>
          </a:xfrm>
        </p:spPr>
        <p:txBody>
          <a:bodyPr>
            <a:noAutofit/>
          </a:bodyPr>
          <a:lstStyle/>
          <a:p>
            <a:pPr algn="just"/>
            <a:r>
              <a:rPr lang="lv-LV" sz="2400" dirty="0"/>
              <a:t>Integrēta transporta sistēma, kas nodrošina drošu, efektīvu, viedu un ilgtspējīgu mobilitāti, veicina valsts ekonomisko izaugsmi, reģionālo attīstību un dod ieguldījumu pārejā uz ekonomiku ar zemu oglekļa emisijas līmeni.</a:t>
            </a:r>
          </a:p>
          <a:p>
            <a:pPr marL="342900" indent="-342900">
              <a:buFont typeface="Arial" panose="020B0604020202020204" pitchFamily="34" charset="0"/>
              <a:buChar char="•"/>
            </a:pPr>
            <a:endParaRPr lang="lv-LV" dirty="0"/>
          </a:p>
          <a:p>
            <a:pPr marL="342900" indent="-342900">
              <a:buFont typeface="Arial" panose="020B0604020202020204" pitchFamily="34" charset="0"/>
              <a:buChar char="•"/>
            </a:pPr>
            <a:endParaRPr lang="lv-LV" dirty="0"/>
          </a:p>
        </p:txBody>
      </p:sp>
    </p:spTree>
    <p:extLst>
      <p:ext uri="{BB962C8B-B14F-4D97-AF65-F5344CB8AC3E}">
        <p14:creationId xmlns:p14="http://schemas.microsoft.com/office/powerpoint/2010/main" val="3313880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5D506-5787-4DAF-ABDC-D01D098944D9}"/>
              </a:ext>
            </a:extLst>
          </p:cNvPr>
          <p:cNvSpPr>
            <a:spLocks noGrp="1"/>
          </p:cNvSpPr>
          <p:nvPr>
            <p:ph type="title"/>
          </p:nvPr>
        </p:nvSpPr>
        <p:spPr/>
        <p:txBody>
          <a:bodyPr/>
          <a:lstStyle/>
          <a:p>
            <a:r>
              <a:rPr lang="lv-LV" dirty="0"/>
              <a:t>TAP2027 politikas rezultāti</a:t>
            </a:r>
          </a:p>
        </p:txBody>
      </p:sp>
      <p:sp>
        <p:nvSpPr>
          <p:cNvPr id="3" name="Content Placeholder 2">
            <a:extLst>
              <a:ext uri="{FF2B5EF4-FFF2-40B4-BE49-F238E27FC236}">
                <a16:creationId xmlns:a16="http://schemas.microsoft.com/office/drawing/2014/main" id="{E738CC70-26CE-4E88-9385-F6217E6BAA2E}"/>
              </a:ext>
            </a:extLst>
          </p:cNvPr>
          <p:cNvSpPr>
            <a:spLocks noGrp="1"/>
          </p:cNvSpPr>
          <p:nvPr>
            <p:ph idx="1"/>
          </p:nvPr>
        </p:nvSpPr>
        <p:spPr>
          <a:xfrm>
            <a:off x="2193310" y="1641095"/>
            <a:ext cx="8003232" cy="3407155"/>
          </a:xfrm>
        </p:spPr>
        <p:txBody>
          <a:bodyPr>
            <a:normAutofit/>
          </a:bodyPr>
          <a:lstStyle/>
          <a:p>
            <a:pPr marL="342900" indent="-342900" algn="just">
              <a:buFont typeface="Arial" panose="020B0604020202020204" pitchFamily="34" charset="0"/>
              <a:buChar char="•"/>
            </a:pPr>
            <a:r>
              <a:rPr lang="lv-LV" sz="2400" b="1" dirty="0">
                <a:latin typeface="Times New Roman" panose="02020603050405020304" pitchFamily="18" charset="0"/>
                <a:cs typeface="Times New Roman" panose="02020603050405020304" pitchFamily="18" charset="0"/>
              </a:rPr>
              <a:t>Uzlabotas mobilitātes iespējas;</a:t>
            </a:r>
          </a:p>
          <a:p>
            <a:pPr marL="342900" indent="-342900" algn="just">
              <a:buFont typeface="Arial" panose="020B0604020202020204" pitchFamily="34" charset="0"/>
              <a:buChar char="•"/>
            </a:pPr>
            <a:r>
              <a:rPr lang="lv-LV" sz="2400" b="1" dirty="0">
                <a:latin typeface="Times New Roman" panose="02020603050405020304" pitchFamily="18" charset="0"/>
                <a:cs typeface="Times New Roman" panose="02020603050405020304" pitchFamily="18" charset="0"/>
              </a:rPr>
              <a:t>Samazinātas siltumnīcefekta gāzu emisijas transportā;</a:t>
            </a:r>
          </a:p>
          <a:p>
            <a:pPr marL="342900" indent="-342900" algn="just">
              <a:buFont typeface="Arial" panose="020B0604020202020204" pitchFamily="34" charset="0"/>
              <a:buChar char="•"/>
            </a:pPr>
            <a:r>
              <a:rPr lang="lv-LV" sz="2400" b="1" dirty="0">
                <a:latin typeface="Times New Roman" panose="02020603050405020304" pitchFamily="18" charset="0"/>
                <a:cs typeface="Times New Roman" panose="02020603050405020304" pitchFamily="18" charset="0"/>
              </a:rPr>
              <a:t>Konkurētspējīga transporta un loģistikas infrastruktūra un pakalpojumi;</a:t>
            </a:r>
          </a:p>
          <a:p>
            <a:pPr marL="342900" indent="-342900" algn="just">
              <a:buFont typeface="Arial" panose="020B0604020202020204" pitchFamily="34" charset="0"/>
              <a:buChar char="•"/>
            </a:pPr>
            <a:r>
              <a:rPr lang="lv-LV" sz="2400" b="1" dirty="0">
                <a:latin typeface="Times New Roman" panose="02020603050405020304" pitchFamily="18" charset="0"/>
                <a:cs typeface="Times New Roman" panose="02020603050405020304" pitchFamily="18" charset="0"/>
              </a:rPr>
              <a:t>Paaugstināta transporta drošība;</a:t>
            </a:r>
          </a:p>
          <a:p>
            <a:pPr marL="342900" indent="-342900" algn="just">
              <a:buFont typeface="Arial" panose="020B0604020202020204" pitchFamily="34" charset="0"/>
              <a:buChar char="•"/>
            </a:pPr>
            <a:r>
              <a:rPr lang="lv-LV" sz="2400" b="1" dirty="0">
                <a:latin typeface="Times New Roman" panose="02020603050405020304" pitchFamily="18" charset="0"/>
                <a:cs typeface="Times New Roman" panose="02020603050405020304" pitchFamily="18" charset="0"/>
              </a:rPr>
              <a:t>Sekmēta pētniecība, inovācijas un uz darba tirgu orientēta profesionālā izglītība kā sekmīgas transporta sistēmas attīstības pamats. </a:t>
            </a:r>
          </a:p>
          <a:p>
            <a:pPr marL="342900" indent="-342900">
              <a:buFont typeface="Arial" panose="020B0604020202020204" pitchFamily="34" charset="0"/>
              <a:buChar char="•"/>
            </a:pPr>
            <a:endParaRPr lang="lv-LV" sz="1600" b="1" dirty="0"/>
          </a:p>
          <a:p>
            <a:pPr marL="457200" indent="-457200">
              <a:buFont typeface="+mj-lt"/>
              <a:buAutoNum type="arabicPeriod"/>
            </a:pPr>
            <a:endParaRPr lang="lv-LV" sz="1600" b="1" dirty="0"/>
          </a:p>
          <a:p>
            <a:pPr marL="457200" indent="-457200">
              <a:buFont typeface="+mj-lt"/>
              <a:buAutoNum type="arabicPeriod"/>
            </a:pPr>
            <a:endParaRPr lang="lv-LV" sz="1600" b="1" dirty="0"/>
          </a:p>
          <a:p>
            <a:pPr marL="457200" indent="-457200">
              <a:buFont typeface="+mj-lt"/>
              <a:buAutoNum type="arabicPeriod"/>
            </a:pPr>
            <a:endParaRPr lang="lv-LV" b="1" dirty="0"/>
          </a:p>
          <a:p>
            <a:pPr marL="457200" indent="-457200">
              <a:buFont typeface="Arial" panose="020B0604020202020204" pitchFamily="34" charset="0"/>
              <a:buChar char="•"/>
            </a:pPr>
            <a:endParaRPr lang="lv-LV" b="1" dirty="0"/>
          </a:p>
        </p:txBody>
      </p:sp>
      <p:sp>
        <p:nvSpPr>
          <p:cNvPr id="6" name="Slide Number Placeholder 5">
            <a:extLst>
              <a:ext uri="{FF2B5EF4-FFF2-40B4-BE49-F238E27FC236}">
                <a16:creationId xmlns:a16="http://schemas.microsoft.com/office/drawing/2014/main" id="{1E71171F-8EDF-4E4B-A83A-CAEB23C32D06}"/>
              </a:ext>
            </a:extLst>
          </p:cNvPr>
          <p:cNvSpPr>
            <a:spLocks noGrp="1"/>
          </p:cNvSpPr>
          <p:nvPr>
            <p:ph type="sldNum" sz="quarter" idx="13"/>
          </p:nvPr>
        </p:nvSpPr>
        <p:spPr/>
        <p:txBody>
          <a:bodyPr/>
          <a:lstStyle/>
          <a:p>
            <a:pPr>
              <a:defRPr/>
            </a:pPr>
            <a:fld id="{F1D07F4C-0F32-4D99-A077-F74DCEF62270}" type="slidenum">
              <a:rPr lang="en-US" altLang="lv-LV"/>
              <a:pPr>
                <a:defRPr/>
              </a:pPr>
              <a:t>6</a:t>
            </a:fld>
            <a:endParaRPr lang="en-US" altLang="lv-LV"/>
          </a:p>
        </p:txBody>
      </p:sp>
    </p:spTree>
    <p:extLst>
      <p:ext uri="{BB962C8B-B14F-4D97-AF65-F5344CB8AC3E}">
        <p14:creationId xmlns:p14="http://schemas.microsoft.com/office/powerpoint/2010/main" val="1277966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800" dirty="0"/>
              <a:t>TAP2027 rīcības virzieni</a:t>
            </a:r>
          </a:p>
        </p:txBody>
      </p:sp>
      <p:sp>
        <p:nvSpPr>
          <p:cNvPr id="6" name="Slide Number Placeholder 5"/>
          <p:cNvSpPr>
            <a:spLocks noGrp="1"/>
          </p:cNvSpPr>
          <p:nvPr>
            <p:ph type="sldNum" sz="quarter" idx="13"/>
          </p:nvPr>
        </p:nvSpPr>
        <p:spPr/>
        <p:txBody>
          <a:bodyPr/>
          <a:lstStyle/>
          <a:p>
            <a:pPr>
              <a:defRPr/>
            </a:pPr>
            <a:fld id="{F1D07F4C-0F32-4D99-A077-F74DCEF62270}" type="slidenum">
              <a:rPr lang="en-US" altLang="lv-LV"/>
              <a:pPr>
                <a:defRPr/>
              </a:pPr>
              <a:t>7</a:t>
            </a:fld>
            <a:endParaRPr lang="en-US" altLang="lv-LV"/>
          </a:p>
        </p:txBody>
      </p:sp>
      <p:sp>
        <p:nvSpPr>
          <p:cNvPr id="3" name="Content Placeholder 2"/>
          <p:cNvSpPr>
            <a:spLocks noGrp="1"/>
          </p:cNvSpPr>
          <p:nvPr>
            <p:ph idx="1"/>
          </p:nvPr>
        </p:nvSpPr>
        <p:spPr>
          <a:xfrm>
            <a:off x="2135560" y="1484785"/>
            <a:ext cx="8003232" cy="4373573"/>
          </a:xfrm>
        </p:spPr>
        <p:txBody>
          <a:bodyPr>
            <a:normAutofit/>
          </a:bodyPr>
          <a:lstStyle/>
          <a:p>
            <a:pPr marL="457200" indent="-457200">
              <a:buAutoNum type="arabicPeriod"/>
            </a:pPr>
            <a:r>
              <a:rPr lang="lv-LV" sz="2400" dirty="0"/>
              <a:t>Mobilitātes uzlabošana (ieskaitot attiecīgas infrastruktūras attīstību);</a:t>
            </a:r>
          </a:p>
          <a:p>
            <a:pPr marL="457200" indent="-457200">
              <a:buAutoNum type="arabicPeriod"/>
            </a:pPr>
            <a:endParaRPr lang="lv-LV" sz="2400" dirty="0"/>
          </a:p>
          <a:p>
            <a:pPr marL="457200" indent="-457200">
              <a:buAutoNum type="arabicPeriod"/>
            </a:pPr>
            <a:r>
              <a:rPr lang="lv-LV" sz="2400" dirty="0"/>
              <a:t>Transporta un loģistikas pakalpojumu attīstība.</a:t>
            </a:r>
          </a:p>
          <a:p>
            <a:endParaRPr lang="lv-LV" dirty="0"/>
          </a:p>
        </p:txBody>
      </p:sp>
    </p:spTree>
    <p:extLst>
      <p:ext uri="{BB962C8B-B14F-4D97-AF65-F5344CB8AC3E}">
        <p14:creationId xmlns:p14="http://schemas.microsoft.com/office/powerpoint/2010/main" val="3593378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3752" y="446956"/>
            <a:ext cx="5127848" cy="1134194"/>
          </a:xfrm>
        </p:spPr>
        <p:txBody>
          <a:bodyPr>
            <a:normAutofit/>
          </a:bodyPr>
          <a:lstStyle/>
          <a:p>
            <a:r>
              <a:rPr lang="lv-LV" sz="2000" dirty="0"/>
              <a:t>TAP2027 rīcības virzieni</a:t>
            </a:r>
          </a:p>
        </p:txBody>
      </p:sp>
      <p:sp>
        <p:nvSpPr>
          <p:cNvPr id="3" name="Content Placeholder 2"/>
          <p:cNvSpPr>
            <a:spLocks noGrp="1"/>
          </p:cNvSpPr>
          <p:nvPr>
            <p:ph idx="1"/>
          </p:nvPr>
        </p:nvSpPr>
        <p:spPr>
          <a:xfrm>
            <a:off x="1919536" y="1772817"/>
            <a:ext cx="8291264" cy="4353357"/>
          </a:xfrm>
        </p:spPr>
        <p:txBody>
          <a:bodyPr>
            <a:normAutofit/>
          </a:bodyPr>
          <a:lstStyle/>
          <a:p>
            <a:endParaRPr lang="lv-LV" u="sng" dirty="0"/>
          </a:p>
          <a:p>
            <a:endParaRPr lang="lv-LV" dirty="0"/>
          </a:p>
        </p:txBody>
      </p:sp>
      <p:sp>
        <p:nvSpPr>
          <p:cNvPr id="6" name="Slide Number Placeholder 5"/>
          <p:cNvSpPr>
            <a:spLocks noGrp="1"/>
          </p:cNvSpPr>
          <p:nvPr>
            <p:ph type="sldNum" sz="quarter" idx="13"/>
          </p:nvPr>
        </p:nvSpPr>
        <p:spPr/>
        <p:txBody>
          <a:bodyPr/>
          <a:lstStyle/>
          <a:p>
            <a:pPr>
              <a:defRPr/>
            </a:pPr>
            <a:fld id="{F1D07F4C-0F32-4D99-A077-F74DCEF62270}" type="slidenum">
              <a:rPr lang="en-US" altLang="lv-LV"/>
              <a:pPr>
                <a:defRPr/>
              </a:pPr>
              <a:t>8</a:t>
            </a:fld>
            <a:endParaRPr lang="en-US" altLang="lv-LV"/>
          </a:p>
        </p:txBody>
      </p:sp>
      <p:sp>
        <p:nvSpPr>
          <p:cNvPr id="5" name="Content Placeholder 2">
            <a:extLst>
              <a:ext uri="{FF2B5EF4-FFF2-40B4-BE49-F238E27FC236}">
                <a16:creationId xmlns:a16="http://schemas.microsoft.com/office/drawing/2014/main" id="{E9B75D2C-DBAA-40A1-BBFD-0C9177B41DB4}"/>
              </a:ext>
            </a:extLst>
          </p:cNvPr>
          <p:cNvSpPr txBox="1">
            <a:spLocks/>
          </p:cNvSpPr>
          <p:nvPr/>
        </p:nvSpPr>
        <p:spPr bwMode="auto">
          <a:xfrm>
            <a:off x="719138" y="1752600"/>
            <a:ext cx="9986962" cy="4658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fontScale="77500" lnSpcReduction="20000"/>
          </a:bodyPr>
          <a:lstStyle>
            <a:lvl1pPr marL="0" indent="0" algn="l" defTabSz="938213" rtl="0" eaLnBrk="1" fontAlgn="base" hangingPunct="1">
              <a:spcBef>
                <a:spcPct val="20000"/>
              </a:spcBef>
              <a:spcAft>
                <a:spcPct val="0"/>
              </a:spcAft>
              <a:buFont typeface="Arial"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1" fontAlgn="base" hangingPunct="1">
              <a:spcBef>
                <a:spcPct val="20000"/>
              </a:spcBef>
              <a:spcAft>
                <a:spcPct val="0"/>
              </a:spcAft>
              <a:buFont typeface="Arial" charset="0"/>
              <a:buChar char="–"/>
              <a:defRPr sz="2000" kern="1200">
                <a:solidFill>
                  <a:schemeClr val="tx1"/>
                </a:solidFill>
                <a:latin typeface="Times New Roman" panose="02020603050405020304" pitchFamily="18" charset="0"/>
                <a:ea typeface="MS PGothic" pitchFamily="34" charset="-128"/>
                <a:cs typeface="Times New Roman" panose="02020603050405020304" pitchFamily="18" charset="0"/>
              </a:defRPr>
            </a:lvl2pPr>
            <a:lvl3pPr marL="1173163" indent="-233363" algn="l" defTabSz="938213" rtl="0" eaLnBrk="1" fontAlgn="base" hangingPunct="1">
              <a:spcBef>
                <a:spcPct val="20000"/>
              </a:spcBef>
              <a:spcAft>
                <a:spcPct val="0"/>
              </a:spcAft>
              <a:buFont typeface="Arial" charset="0"/>
              <a:buChar char="•"/>
              <a:defRPr sz="2000" kern="1200">
                <a:solidFill>
                  <a:schemeClr val="tx1"/>
                </a:solidFill>
                <a:latin typeface="Times New Roman" panose="02020603050405020304" pitchFamily="18" charset="0"/>
                <a:ea typeface="MS PGothic" pitchFamily="34" charset="-128"/>
                <a:cs typeface="Times New Roman" panose="02020603050405020304" pitchFamily="18" charset="0"/>
              </a:defRPr>
            </a:lvl3pPr>
            <a:lvl4pPr marL="1643063" indent="-233363" algn="l" defTabSz="938213" rtl="0" eaLnBrk="1" fontAlgn="base" hangingPunct="1">
              <a:spcBef>
                <a:spcPct val="20000"/>
              </a:spcBef>
              <a:spcAft>
                <a:spcPct val="0"/>
              </a:spcAft>
              <a:buFont typeface="Arial" charset="0"/>
              <a:buChar char="–"/>
              <a:defRPr sz="2000" kern="1200">
                <a:solidFill>
                  <a:schemeClr val="tx1"/>
                </a:solidFill>
                <a:latin typeface="Times New Roman" panose="02020603050405020304" pitchFamily="18" charset="0"/>
                <a:ea typeface="MS PGothic" pitchFamily="34" charset="-128"/>
                <a:cs typeface="Times New Roman" panose="02020603050405020304" pitchFamily="18" charset="0"/>
              </a:defRPr>
            </a:lvl4pPr>
            <a:lvl5pPr marL="2112963" indent="-233363" algn="l" defTabSz="938213" rtl="0" eaLnBrk="1" fontAlgn="base" hangingPunct="1">
              <a:spcBef>
                <a:spcPct val="20000"/>
              </a:spcBef>
              <a:spcAft>
                <a:spcPct val="0"/>
              </a:spcAft>
              <a:buFont typeface="Arial" charset="0"/>
              <a:buChar char="»"/>
              <a:defRPr sz="2000" kern="1200">
                <a:solidFill>
                  <a:schemeClr val="tx1"/>
                </a:solidFill>
                <a:latin typeface="Times New Roman" panose="02020603050405020304" pitchFamily="18" charset="0"/>
                <a:ea typeface="MS PGothic" pitchFamily="34" charset="-128"/>
                <a:cs typeface="Times New Roman" panose="02020603050405020304" pitchFamily="18" charset="0"/>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marL="457200" indent="-457200">
              <a:buAutoNum type="arabicPeriod"/>
            </a:pPr>
            <a:r>
              <a:rPr lang="lv-LV" sz="2400" dirty="0"/>
              <a:t>Uzlabotas mobilitātes iespējas (ieskaitot attiecīgas infrastruktūras attīstību).</a:t>
            </a:r>
          </a:p>
          <a:p>
            <a:pPr>
              <a:defRPr/>
            </a:pPr>
            <a:endParaRPr lang="lv-LV" dirty="0"/>
          </a:p>
          <a:p>
            <a:pPr marL="342900" indent="-342900">
              <a:buFont typeface="Arial" panose="020B0604020202020204" pitchFamily="34" charset="0"/>
              <a:buChar char="•"/>
              <a:defRPr/>
            </a:pPr>
            <a:r>
              <a:rPr lang="lv-LV" dirty="0"/>
              <a:t>Multimodāla sabiedriskā transporta nodrošināšana (mobilitātes punkti, dzelzceļa ritošā sastāva atjaunošana, ieviest vienotu biļešu noliktavas sistēmu);</a:t>
            </a:r>
          </a:p>
          <a:p>
            <a:pPr marL="342900" indent="-342900">
              <a:buFont typeface="Arial" panose="020B0604020202020204" pitchFamily="34" charset="0"/>
              <a:buChar char="•"/>
              <a:defRPr/>
            </a:pPr>
            <a:r>
              <a:rPr lang="lv-LV" dirty="0"/>
              <a:t>ITS izmantošana un </a:t>
            </a:r>
            <a:r>
              <a:rPr lang="lv-LV" dirty="0" err="1"/>
              <a:t>digitalizācijas</a:t>
            </a:r>
            <a:r>
              <a:rPr lang="lv-LV" dirty="0"/>
              <a:t> iespējas (5G gar VIA </a:t>
            </a:r>
            <a:r>
              <a:rPr lang="lv-LV" dirty="0" err="1"/>
              <a:t>Baltica</a:t>
            </a:r>
            <a:r>
              <a:rPr lang="lv-LV" dirty="0"/>
              <a:t> un </a:t>
            </a:r>
            <a:r>
              <a:rPr lang="lv-LV" dirty="0" err="1"/>
              <a:t>RailBaltica</a:t>
            </a:r>
            <a:r>
              <a:rPr lang="lv-LV" dirty="0"/>
              <a:t>);</a:t>
            </a:r>
          </a:p>
          <a:p>
            <a:pPr marL="342900" indent="-342900">
              <a:buFont typeface="Arial" panose="020B0604020202020204" pitchFamily="34" charset="0"/>
              <a:buChar char="•"/>
              <a:defRPr/>
            </a:pPr>
            <a:r>
              <a:rPr lang="lv-LV" dirty="0"/>
              <a:t>Turpināt Rail </a:t>
            </a:r>
            <a:r>
              <a:rPr lang="lv-LV" dirty="0" err="1"/>
              <a:t>Baltica</a:t>
            </a:r>
            <a:r>
              <a:rPr lang="lv-LV" dirty="0"/>
              <a:t> projekta īstenošanu (t.sk reģionālo staciju projektēšana);</a:t>
            </a:r>
          </a:p>
          <a:p>
            <a:pPr marL="342900" indent="-342900">
              <a:buFont typeface="Arial" panose="020B0604020202020204" pitchFamily="34" charset="0"/>
              <a:buChar char="•"/>
              <a:defRPr/>
            </a:pPr>
            <a:r>
              <a:rPr lang="lv-LV" dirty="0"/>
              <a:t>Attīstīt Rīgu kā nozīmīgu Ziemeļeiropas aviācijas mezglu, nodrošināt pieaugošajam apkalpoto pasažieru skaitam un kravu apjomam atbilstošu, drošu un videi draudzīgu lidostas “Rīga” infrastruktūru;</a:t>
            </a:r>
          </a:p>
          <a:p>
            <a:pPr marL="342900" indent="-342900">
              <a:buFont typeface="Arial" panose="020B0604020202020204" pitchFamily="34" charset="0"/>
              <a:buChar char="•"/>
              <a:defRPr/>
            </a:pPr>
            <a:r>
              <a:rPr lang="lv-LV" dirty="0"/>
              <a:t>Valsts galvenie autoceļi( TEN-T tīkls); Reģionālie autoceļi (Reģionālā sasniedzamība);</a:t>
            </a:r>
          </a:p>
          <a:p>
            <a:pPr marL="342900" indent="-342900">
              <a:buFont typeface="Arial" panose="020B0604020202020204" pitchFamily="34" charset="0"/>
              <a:buChar char="•"/>
              <a:defRPr/>
            </a:pPr>
            <a:r>
              <a:rPr lang="lv-LV" dirty="0"/>
              <a:t>Transporta sistēmas pilnveidošana, lai palielinātu velosipēdu un citu videi draudzīgu transporta līdzekļu lietošanu un AER izmantošanu veidojot atbilstošu infrastruktūru un veicinot autoparka nomaiņu, vienlaikus panākot pieejamību dažādām sociālajām grupām:</a:t>
            </a:r>
          </a:p>
          <a:p>
            <a:pPr marL="342900" indent="-342900">
              <a:buFont typeface="Wingdings" panose="05000000000000000000" pitchFamily="2" charset="2"/>
              <a:buChar char="ü"/>
              <a:defRPr/>
            </a:pPr>
            <a:r>
              <a:rPr lang="lv-LV" altLang="lv-LV" dirty="0" err="1">
                <a:ea typeface="MS PGothic" panose="020B0600070205080204" pitchFamily="34" charset="-128"/>
              </a:rPr>
              <a:t>Mikromobilitātes</a:t>
            </a:r>
            <a:r>
              <a:rPr lang="lv-LV" altLang="lv-LV" dirty="0">
                <a:ea typeface="MS PGothic" panose="020B0600070205080204" pitchFamily="34" charset="-128"/>
              </a:rPr>
              <a:t> attīstības plāna izstrādāšana un īstenošana;</a:t>
            </a:r>
          </a:p>
          <a:p>
            <a:pPr marL="342900" indent="-342900">
              <a:buFont typeface="Wingdings" panose="05000000000000000000" pitchFamily="2" charset="2"/>
              <a:buChar char="ü"/>
              <a:defRPr/>
            </a:pPr>
            <a:r>
              <a:rPr lang="lv-LV" dirty="0"/>
              <a:t>Alternatīvo degvielu attīstības plāna izstrādāšana un īstenošana.</a:t>
            </a:r>
          </a:p>
          <a:p>
            <a:pPr marL="342900" indent="-342900">
              <a:buFont typeface="Wingdings" panose="05000000000000000000" pitchFamily="2" charset="2"/>
              <a:buChar char="ü"/>
              <a:defRPr/>
            </a:pPr>
            <a:r>
              <a:rPr lang="lv-LV" altLang="lv-LV" dirty="0">
                <a:ea typeface="MS PGothic" panose="020B0600070205080204" pitchFamily="34" charset="-128"/>
              </a:rPr>
              <a:t>Kompleksu pasākumu īstenošana klimata pārmaiņu samazināšanai pašvaldībās (</a:t>
            </a:r>
            <a:r>
              <a:rPr lang="lv-LV" altLang="lv-LV" dirty="0" err="1">
                <a:ea typeface="MS PGothic" panose="020B0600070205080204" pitchFamily="34" charset="-128"/>
              </a:rPr>
              <a:t>Park&amp;Ride</a:t>
            </a:r>
            <a:r>
              <a:rPr lang="lv-LV" altLang="lv-LV" dirty="0">
                <a:ea typeface="MS PGothic" panose="020B0600070205080204" pitchFamily="34" charset="-128"/>
              </a:rPr>
              <a:t>, </a:t>
            </a:r>
            <a:r>
              <a:rPr lang="lv-LV" altLang="lv-LV" dirty="0" err="1">
                <a:ea typeface="MS PGothic" panose="020B0600070205080204" pitchFamily="34" charset="-128"/>
              </a:rPr>
              <a:t>veloceļi</a:t>
            </a:r>
            <a:r>
              <a:rPr lang="lv-LV" altLang="lv-LV" dirty="0">
                <a:ea typeface="MS PGothic" panose="020B0600070205080204" pitchFamily="34" charset="-128"/>
              </a:rPr>
              <a:t> u.c., atbilstoši pašvaldību teritoriālajiem un satiksmes infrastruktūras attīstības plāniem).</a:t>
            </a:r>
          </a:p>
        </p:txBody>
      </p:sp>
    </p:spTree>
    <p:extLst>
      <p:ext uri="{BB962C8B-B14F-4D97-AF65-F5344CB8AC3E}">
        <p14:creationId xmlns:p14="http://schemas.microsoft.com/office/powerpoint/2010/main" val="873795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3D286FB1-2AFE-4853-A55C-B808C83BD412}"/>
              </a:ext>
            </a:extLst>
          </p:cNvPr>
          <p:cNvSpPr>
            <a:spLocks noGrp="1"/>
          </p:cNvSpPr>
          <p:nvPr>
            <p:ph type="title"/>
          </p:nvPr>
        </p:nvSpPr>
        <p:spPr>
          <a:xfrm>
            <a:off x="3370264" y="381000"/>
            <a:ext cx="6992937" cy="1036638"/>
          </a:xfrm>
        </p:spPr>
        <p:txBody>
          <a:bodyPr/>
          <a:lstStyle/>
          <a:p>
            <a:r>
              <a:rPr lang="lv-LV" dirty="0"/>
              <a:t>TAP2027 rīcības virzieni</a:t>
            </a:r>
            <a:endParaRPr lang="lv-LV" altLang="lv-LV" dirty="0">
              <a:ea typeface="MS PGothic" panose="020B0600070205080204" pitchFamily="34" charset="-128"/>
            </a:endParaRPr>
          </a:p>
        </p:txBody>
      </p:sp>
      <p:sp>
        <p:nvSpPr>
          <p:cNvPr id="13315" name="Content Placeholder 2">
            <a:extLst>
              <a:ext uri="{FF2B5EF4-FFF2-40B4-BE49-F238E27FC236}">
                <a16:creationId xmlns:a16="http://schemas.microsoft.com/office/drawing/2014/main" id="{F86BF9CD-A922-4BE3-A2F1-7D51E32C2B1F}"/>
              </a:ext>
            </a:extLst>
          </p:cNvPr>
          <p:cNvSpPr>
            <a:spLocks noGrp="1"/>
          </p:cNvSpPr>
          <p:nvPr>
            <p:ph idx="1"/>
          </p:nvPr>
        </p:nvSpPr>
        <p:spPr>
          <a:xfrm>
            <a:off x="844062" y="1752601"/>
            <a:ext cx="9366738" cy="4373563"/>
          </a:xfrm>
        </p:spPr>
        <p:txBody>
          <a:bodyPr/>
          <a:lstStyle/>
          <a:p>
            <a:pPr>
              <a:defRPr/>
            </a:pPr>
            <a:r>
              <a:rPr lang="lv-LV" sz="2400" dirty="0"/>
              <a:t>2. Transporta un loģistikas pakalpojumu attīstība.</a:t>
            </a:r>
          </a:p>
          <a:p>
            <a:pPr>
              <a:defRPr/>
            </a:pPr>
            <a:endParaRPr lang="lv-LV" altLang="lv-LV" sz="2400" dirty="0">
              <a:ea typeface="MS PGothic" panose="020B0600070205080204" pitchFamily="34" charset="-128"/>
            </a:endParaRPr>
          </a:p>
          <a:p>
            <a:pPr marL="457200" indent="-457200">
              <a:buFont typeface="Arial" panose="020B0604020202020204" pitchFamily="34" charset="0"/>
              <a:buChar char="•"/>
              <a:defRPr/>
            </a:pPr>
            <a:r>
              <a:rPr lang="lv-LV" altLang="lv-LV" sz="2400" dirty="0">
                <a:ea typeface="MS PGothic" panose="020B0600070205080204" pitchFamily="34" charset="-128"/>
              </a:rPr>
              <a:t>T</a:t>
            </a:r>
            <a:r>
              <a:rPr lang="en-US" altLang="lv-LV" sz="2400" dirty="0" err="1">
                <a:ea typeface="MS PGothic" panose="020B0600070205080204" pitchFamily="34" charset="-128"/>
              </a:rPr>
              <a:t>ranzīta</a:t>
            </a:r>
            <a:r>
              <a:rPr lang="en-US" altLang="lv-LV" sz="2400" dirty="0">
                <a:ea typeface="MS PGothic" panose="020B0600070205080204" pitchFamily="34" charset="-128"/>
              </a:rPr>
              <a:t> </a:t>
            </a:r>
            <a:r>
              <a:rPr lang="en-US" altLang="lv-LV" sz="2400" dirty="0" err="1">
                <a:ea typeface="MS PGothic" panose="020B0600070205080204" pitchFamily="34" charset="-128"/>
              </a:rPr>
              <a:t>pakalpojumu</a:t>
            </a:r>
            <a:r>
              <a:rPr lang="en-US" altLang="lv-LV" sz="2400" dirty="0">
                <a:ea typeface="MS PGothic" panose="020B0600070205080204" pitchFamily="34" charset="-128"/>
              </a:rPr>
              <a:t> </a:t>
            </a:r>
            <a:r>
              <a:rPr lang="en-US" altLang="lv-LV" sz="2400" dirty="0" err="1">
                <a:ea typeface="MS PGothic" panose="020B0600070205080204" pitchFamily="34" charset="-128"/>
              </a:rPr>
              <a:t>konkurētspēj</a:t>
            </a:r>
            <a:r>
              <a:rPr lang="lv-LV" altLang="lv-LV" sz="2400" dirty="0" err="1">
                <a:ea typeface="MS PGothic" panose="020B0600070205080204" pitchFamily="34" charset="-128"/>
              </a:rPr>
              <a:t>as</a:t>
            </a:r>
            <a:r>
              <a:rPr lang="lv-LV" altLang="lv-LV" sz="2400" dirty="0">
                <a:ea typeface="MS PGothic" panose="020B0600070205080204" pitchFamily="34" charset="-128"/>
              </a:rPr>
              <a:t> paaugstināšana</a:t>
            </a:r>
            <a:r>
              <a:rPr lang="en-US" altLang="lv-LV" sz="2400" dirty="0">
                <a:ea typeface="MS PGothic" panose="020B0600070205080204" pitchFamily="34" charset="-128"/>
              </a:rPr>
              <a:t> un </a:t>
            </a:r>
            <a:r>
              <a:rPr lang="en-US" altLang="lv-LV" sz="2400" dirty="0" err="1">
                <a:ea typeface="MS PGothic" panose="020B0600070205080204" pitchFamily="34" charset="-128"/>
              </a:rPr>
              <a:t>jaunu</a:t>
            </a:r>
            <a:r>
              <a:rPr lang="en-US" altLang="lv-LV" sz="2400" dirty="0">
                <a:ea typeface="MS PGothic" panose="020B0600070205080204" pitchFamily="34" charset="-128"/>
              </a:rPr>
              <a:t> </a:t>
            </a:r>
            <a:r>
              <a:rPr lang="en-US" altLang="lv-LV" sz="2400" dirty="0" err="1">
                <a:ea typeface="MS PGothic" panose="020B0600070205080204" pitchFamily="34" charset="-128"/>
              </a:rPr>
              <a:t>tirgu</a:t>
            </a:r>
            <a:r>
              <a:rPr lang="en-US" altLang="lv-LV" sz="2400" dirty="0">
                <a:ea typeface="MS PGothic" panose="020B0600070205080204" pitchFamily="34" charset="-128"/>
              </a:rPr>
              <a:t> </a:t>
            </a:r>
            <a:r>
              <a:rPr lang="lv-LV" altLang="lv-LV" sz="2400" dirty="0">
                <a:ea typeface="MS PGothic" panose="020B0600070205080204" pitchFamily="34" charset="-128"/>
              </a:rPr>
              <a:t>apguve;</a:t>
            </a:r>
            <a:endParaRPr lang="en-US" altLang="lv-LV" sz="2400" dirty="0">
              <a:ea typeface="MS PGothic" panose="020B0600070205080204" pitchFamily="34" charset="-128"/>
            </a:endParaRPr>
          </a:p>
          <a:p>
            <a:pPr marL="457200" indent="-457200">
              <a:buFont typeface="Arial" panose="020B0604020202020204" pitchFamily="34" charset="0"/>
              <a:buChar char="•"/>
              <a:defRPr/>
            </a:pPr>
            <a:r>
              <a:rPr lang="lv-LV" altLang="lv-LV" sz="2400" dirty="0">
                <a:ea typeface="MS PGothic" panose="020B0600070205080204" pitchFamily="34" charset="-128"/>
              </a:rPr>
              <a:t>Ostu darbības pārkārtošana ar mērķi veicināt </a:t>
            </a:r>
            <a:r>
              <a:rPr lang="lv-LV" altLang="lv-LV" sz="2400" dirty="0" err="1">
                <a:ea typeface="MS PGothic" panose="020B0600070205080204" pitchFamily="34" charset="-128"/>
              </a:rPr>
              <a:t>klimatneitralitāti</a:t>
            </a:r>
            <a:r>
              <a:rPr lang="lv-LV" altLang="lv-LV" sz="2400" dirty="0">
                <a:ea typeface="MS PGothic" panose="020B0600070205080204" pitchFamily="34" charset="-128"/>
              </a:rPr>
              <a:t> un kuģošanas drošību;</a:t>
            </a:r>
            <a:endParaRPr lang="en-US" altLang="lv-LV" sz="2400" dirty="0">
              <a:ea typeface="MS PGothic" panose="020B0600070205080204" pitchFamily="34" charset="-128"/>
            </a:endParaRPr>
          </a:p>
          <a:p>
            <a:pPr marL="457200" indent="-457200">
              <a:buFont typeface="Arial" panose="020B0604020202020204" pitchFamily="34" charset="0"/>
              <a:buChar char="•"/>
              <a:defRPr/>
            </a:pPr>
            <a:r>
              <a:rPr lang="en-US" altLang="lv-LV" sz="2400" dirty="0">
                <a:ea typeface="MS PGothic" panose="020B0600070205080204" pitchFamily="34" charset="-128"/>
              </a:rPr>
              <a:t>ITS </a:t>
            </a:r>
            <a:r>
              <a:rPr lang="lv-LV" altLang="lv-LV" sz="2400" dirty="0">
                <a:ea typeface="MS PGothic" panose="020B0600070205080204" pitchFamily="34" charset="-128"/>
              </a:rPr>
              <a:t>un </a:t>
            </a:r>
            <a:r>
              <a:rPr lang="en-US" altLang="lv-LV" sz="2400" dirty="0" err="1">
                <a:ea typeface="MS PGothic" panose="020B0600070205080204" pitchFamily="34" charset="-128"/>
              </a:rPr>
              <a:t>digitalizācijas</a:t>
            </a:r>
            <a:r>
              <a:rPr lang="lv-LV" altLang="lv-LV" sz="2400" dirty="0">
                <a:ea typeface="MS PGothic" panose="020B0600070205080204" pitchFamily="34" charset="-128"/>
              </a:rPr>
              <a:t> sniegto iespēju </a:t>
            </a:r>
            <a:r>
              <a:rPr lang="en-US" altLang="lv-LV" sz="2400" dirty="0" err="1">
                <a:ea typeface="MS PGothic" panose="020B0600070205080204" pitchFamily="34" charset="-128"/>
              </a:rPr>
              <a:t>izmantošan</a:t>
            </a:r>
            <a:r>
              <a:rPr lang="lv-LV" altLang="lv-LV" sz="2400" dirty="0">
                <a:ea typeface="MS PGothic" panose="020B0600070205080204" pitchFamily="34" charset="-128"/>
              </a:rPr>
              <a:t>a.</a:t>
            </a:r>
          </a:p>
          <a:p>
            <a:pPr>
              <a:defRPr/>
            </a:pPr>
            <a:endParaRPr lang="lv-LV" altLang="lv-LV" sz="2400" b="1" dirty="0">
              <a:ea typeface="MS PGothic" panose="020B0600070205080204" pitchFamily="34" charset="-128"/>
            </a:endParaRPr>
          </a:p>
          <a:p>
            <a:pPr>
              <a:defRPr/>
            </a:pPr>
            <a:endParaRPr lang="lv-LV" altLang="lv-LV" dirty="0">
              <a:ea typeface="MS PGothic" panose="020B0600070205080204" pitchFamily="34" charset="-128"/>
            </a:endParaRPr>
          </a:p>
        </p:txBody>
      </p:sp>
      <p:sp>
        <p:nvSpPr>
          <p:cNvPr id="30725" name="Slide Number Placeholder 5">
            <a:extLst>
              <a:ext uri="{FF2B5EF4-FFF2-40B4-BE49-F238E27FC236}">
                <a16:creationId xmlns:a16="http://schemas.microsoft.com/office/drawing/2014/main" id="{E7F058D5-B75C-402B-97A7-67E7334FED9D}"/>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3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Font typeface="Arial" panose="020B0604020202020204" pitchFamily="34" charset="0"/>
              <a:buChar char="–"/>
              <a:defRPr sz="29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Font typeface="Arial" panose="020B0604020202020204" pitchFamily="34" charset="0"/>
              <a:buChar char="•"/>
              <a:defRPr sz="25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9pPr>
          </a:lstStyle>
          <a:p>
            <a:pPr defTabSz="938213" fontAlgn="base">
              <a:spcBef>
                <a:spcPct val="0"/>
              </a:spcBef>
              <a:spcAft>
                <a:spcPct val="0"/>
              </a:spcAft>
              <a:buNone/>
            </a:pPr>
            <a:fld id="{D7C8DA9C-CA30-4283-85B3-9C0E33F38508}" type="slidenum">
              <a:rPr lang="en-US" altLang="lv-LV" sz="1000">
                <a:solidFill>
                  <a:srgbClr val="898989"/>
                </a:solidFill>
                <a:latin typeface="Verdana" panose="020B0604030504040204" pitchFamily="34" charset="0"/>
              </a:rPr>
              <a:pPr defTabSz="938213" fontAlgn="base">
                <a:spcBef>
                  <a:spcPct val="0"/>
                </a:spcBef>
                <a:spcAft>
                  <a:spcPct val="0"/>
                </a:spcAft>
                <a:buNone/>
              </a:pPr>
              <a:t>9</a:t>
            </a:fld>
            <a:endParaRPr lang="en-US" altLang="lv-LV" sz="1000">
              <a:solidFill>
                <a:srgbClr val="898989"/>
              </a:solidFill>
              <a:latin typeface="Verdana" panose="020B060403050404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Prezentacija_ZPL_22022017_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460</TotalTime>
  <Words>672</Words>
  <Application>Microsoft Office PowerPoint</Application>
  <PresentationFormat>Widescreen</PresentationFormat>
  <Paragraphs>77</Paragraphs>
  <Slides>10</Slides>
  <Notes>10</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10</vt:i4>
      </vt:variant>
    </vt:vector>
  </HeadingPairs>
  <TitlesOfParts>
    <vt:vector size="20" baseType="lpstr">
      <vt:lpstr>Arial</vt:lpstr>
      <vt:lpstr>Calibri</vt:lpstr>
      <vt:lpstr>Calibri Light</vt:lpstr>
      <vt:lpstr>Times New Roman</vt:lpstr>
      <vt:lpstr>Verdana</vt:lpstr>
      <vt:lpstr>Wingdings</vt:lpstr>
      <vt:lpstr>Office Theme</vt:lpstr>
      <vt:lpstr>1_Office Theme</vt:lpstr>
      <vt:lpstr>Prezentacija_ZPL_22022017_I</vt:lpstr>
      <vt:lpstr>89_Prezentacija_templateLV</vt:lpstr>
      <vt:lpstr>Transporta attīstības pamatnostādnes  2021-2027 (TAP2027)   stratēģiskie virzieni  </vt:lpstr>
      <vt:lpstr>Transporta sektors Nacionālajā attīstības plānā 2027.gadam  RV: Tehnoloģiskā vide un pakalpojumi  </vt:lpstr>
      <vt:lpstr>Transporta sektors Nacionālajā attīstības plānā 2027.gadam  RV: Tehnoloģiskā vide un pakalpojumi Uzdevumi:  </vt:lpstr>
      <vt:lpstr>Transporta attīstības pamatnostādnes 2021 - 2027</vt:lpstr>
      <vt:lpstr>TAP2027 mērķis:</vt:lpstr>
      <vt:lpstr>TAP2027 politikas rezultāti</vt:lpstr>
      <vt:lpstr>TAP2027 rīcības virzieni</vt:lpstr>
      <vt:lpstr>TAP2027 rīcības virzieni</vt:lpstr>
      <vt:lpstr>TAP2027 rīcības virzieni</vt:lpstr>
      <vt:lpstr>  Paldies par uzmanību!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Transporta attīstības pamatnostādnes  2021-2027 (TAP2027)   stratēģiskie virzieni</dc:title>
  <dc:creator>Valdis Bārs</dc:creator>
  <cp:lastModifiedBy>Valdis Bārs</cp:lastModifiedBy>
  <cp:revision>51</cp:revision>
  <cp:lastPrinted>2020-03-05T06:46:36Z</cp:lastPrinted>
  <dcterms:created xsi:type="dcterms:W3CDTF">2020-03-04T14:39:37Z</dcterms:created>
  <dcterms:modified xsi:type="dcterms:W3CDTF">2020-03-05T07:42:37Z</dcterms:modified>
</cp:coreProperties>
</file>